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5" r:id="rId1"/>
  </p:sldMasterIdLst>
  <p:sldIdLst>
    <p:sldId id="260" r:id="rId2"/>
    <p:sldId id="261" r:id="rId3"/>
    <p:sldId id="259" r:id="rId4"/>
    <p:sldId id="268" r:id="rId5"/>
    <p:sldId id="266" r:id="rId6"/>
    <p:sldId id="263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E51B4-567B-AB4B-9796-33FEA6335028}" v="4398" dt="2018-10-09T09:34:51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11"/>
    <p:restoredTop sz="94686"/>
  </p:normalViewPr>
  <p:slideViewPr>
    <p:cSldViewPr snapToGrid="0" snapToObjects="1">
      <p:cViewPr varScale="1">
        <p:scale>
          <a:sx n="109" d="100"/>
          <a:sy n="109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arajan, Ashwin" userId="07f7d2dc-5f0a-4359-8dd8-0beb075f93f6" providerId="ADAL" clId="{AD4E51B4-567B-AB4B-9796-33FEA6335028}"/>
    <pc:docChg chg="undo redo custSel addSld delSld modSld sldOrd modMainMaster">
      <pc:chgData name="Somarajan, Ashwin" userId="07f7d2dc-5f0a-4359-8dd8-0beb075f93f6" providerId="ADAL" clId="{AD4E51B4-567B-AB4B-9796-33FEA6335028}" dt="2018-10-25T15:05:27.914" v="4372" actId="478"/>
      <pc:docMkLst>
        <pc:docMk/>
      </pc:docMkLst>
      <pc:sldChg chg="addSp delSp modSp add modAnim">
        <pc:chgData name="Somarajan, Ashwin" userId="07f7d2dc-5f0a-4359-8dd8-0beb075f93f6" providerId="ADAL" clId="{AD4E51B4-567B-AB4B-9796-33FEA6335028}" dt="2018-09-28T16:07:47.544" v="1211"/>
        <pc:sldMkLst>
          <pc:docMk/>
          <pc:sldMk cId="2739028871" sldId="259"/>
        </pc:sldMkLst>
        <pc:spChg chg="del">
          <ac:chgData name="Somarajan, Ashwin" userId="07f7d2dc-5f0a-4359-8dd8-0beb075f93f6" providerId="ADAL" clId="{AD4E51B4-567B-AB4B-9796-33FEA6335028}" dt="2018-09-28T14:31:18.158" v="896" actId="478"/>
          <ac:spMkLst>
            <pc:docMk/>
            <pc:sldMk cId="2739028871" sldId="259"/>
            <ac:spMk id="2" creationId="{617209F4-3680-1D49-AC8C-CA43180E156B}"/>
          </ac:spMkLst>
        </pc:spChg>
        <pc:spChg chg="del">
          <ac:chgData name="Somarajan, Ashwin" userId="07f7d2dc-5f0a-4359-8dd8-0beb075f93f6" providerId="ADAL" clId="{AD4E51B4-567B-AB4B-9796-33FEA6335028}" dt="2018-09-28T14:31:19.909" v="897" actId="478"/>
          <ac:spMkLst>
            <pc:docMk/>
            <pc:sldMk cId="2739028871" sldId="259"/>
            <ac:spMk id="3" creationId="{863148FF-4AF2-964A-ABB3-029A8A93A4D1}"/>
          </ac:spMkLst>
        </pc:spChg>
        <pc:spChg chg="mod">
          <ac:chgData name="Somarajan, Ashwin" userId="07f7d2dc-5f0a-4359-8dd8-0beb075f93f6" providerId="ADAL" clId="{AD4E51B4-567B-AB4B-9796-33FEA6335028}" dt="2018-09-28T14:32:23.610" v="901" actId="1076"/>
          <ac:spMkLst>
            <pc:docMk/>
            <pc:sldMk cId="2739028871" sldId="259"/>
            <ac:spMk id="5" creationId="{59DDF440-E9A1-1040-8AF5-314A99ED94EB}"/>
          </ac:spMkLst>
        </pc:spChg>
        <pc:spChg chg="add mod">
          <ac:chgData name="Somarajan, Ashwin" userId="07f7d2dc-5f0a-4359-8dd8-0beb075f93f6" providerId="ADAL" clId="{AD4E51B4-567B-AB4B-9796-33FEA6335028}" dt="2018-09-28T15:20:51.322" v="1093" actId="164"/>
          <ac:spMkLst>
            <pc:docMk/>
            <pc:sldMk cId="2739028871" sldId="259"/>
            <ac:spMk id="26" creationId="{810E5943-0ABD-F34B-A3F9-2409BBAC6B46}"/>
          </ac:spMkLst>
        </pc:spChg>
        <pc:grpChg chg="add del">
          <ac:chgData name="Somarajan, Ashwin" userId="07f7d2dc-5f0a-4359-8dd8-0beb075f93f6" providerId="ADAL" clId="{AD4E51B4-567B-AB4B-9796-33FEA6335028}" dt="2018-09-28T14:32:29.423" v="902" actId="478"/>
          <ac:grpSpMkLst>
            <pc:docMk/>
            <pc:sldMk cId="2739028871" sldId="259"/>
            <ac:grpSpMk id="4" creationId="{C2C8F4CD-288E-3340-8133-8D4178603213}"/>
          </ac:grpSpMkLst>
        </pc:grpChg>
        <pc:grpChg chg="add mod">
          <ac:chgData name="Somarajan, Ashwin" userId="07f7d2dc-5f0a-4359-8dd8-0beb075f93f6" providerId="ADAL" clId="{AD4E51B4-567B-AB4B-9796-33FEA6335028}" dt="2018-09-28T14:33:01.751" v="936" actId="1037"/>
          <ac:grpSpMkLst>
            <pc:docMk/>
            <pc:sldMk cId="2739028871" sldId="259"/>
            <ac:grpSpMk id="20" creationId="{5D8AC068-D776-324E-8EE2-60FFD33AA3CE}"/>
          </ac:grpSpMkLst>
        </pc:grpChg>
        <pc:grpChg chg="add mod">
          <ac:chgData name="Somarajan, Ashwin" userId="07f7d2dc-5f0a-4359-8dd8-0beb075f93f6" providerId="ADAL" clId="{AD4E51B4-567B-AB4B-9796-33FEA6335028}" dt="2018-09-28T15:20:07.724" v="1086" actId="164"/>
          <ac:grpSpMkLst>
            <pc:docMk/>
            <pc:sldMk cId="2739028871" sldId="259"/>
            <ac:grpSpMk id="25" creationId="{1394780A-2C78-054E-8A20-74224E696EF4}"/>
          </ac:grpSpMkLst>
        </pc:grpChg>
        <pc:grpChg chg="add mod">
          <ac:chgData name="Somarajan, Ashwin" userId="07f7d2dc-5f0a-4359-8dd8-0beb075f93f6" providerId="ADAL" clId="{AD4E51B4-567B-AB4B-9796-33FEA6335028}" dt="2018-09-28T15:27:07.025" v="1114" actId="164"/>
          <ac:grpSpMkLst>
            <pc:docMk/>
            <pc:sldMk cId="2739028871" sldId="259"/>
            <ac:grpSpMk id="27" creationId="{06E06D8E-59D6-E047-800E-CD721B4CFBC2}"/>
          </ac:grpSpMkLst>
        </pc:grpChg>
        <pc:grpChg chg="add mod">
          <ac:chgData name="Somarajan, Ashwin" userId="07f7d2dc-5f0a-4359-8dd8-0beb075f93f6" providerId="ADAL" clId="{AD4E51B4-567B-AB4B-9796-33FEA6335028}" dt="2018-09-28T15:27:07.025" v="1114" actId="164"/>
          <ac:grpSpMkLst>
            <pc:docMk/>
            <pc:sldMk cId="2739028871" sldId="259"/>
            <ac:grpSpMk id="29" creationId="{9804F844-9CB9-F949-91A1-7C34EF87F19C}"/>
          </ac:grpSpMkLst>
        </pc:grpChg>
        <pc:grpChg chg="add mod">
          <ac:chgData name="Somarajan, Ashwin" userId="07f7d2dc-5f0a-4359-8dd8-0beb075f93f6" providerId="ADAL" clId="{AD4E51B4-567B-AB4B-9796-33FEA6335028}" dt="2018-09-28T15:33:50.163" v="1197" actId="1036"/>
          <ac:grpSpMkLst>
            <pc:docMk/>
            <pc:sldMk cId="2739028871" sldId="259"/>
            <ac:grpSpMk id="30" creationId="{93B7DC24-D155-A745-9B97-7BD14D91BDDF}"/>
          </ac:grpSpMkLst>
        </pc:grpChg>
        <pc:picChg chg="add">
          <ac:chgData name="Somarajan, Ashwin" userId="07f7d2dc-5f0a-4359-8dd8-0beb075f93f6" providerId="ADAL" clId="{AD4E51B4-567B-AB4B-9796-33FEA6335028}" dt="2018-09-28T14:31:20.631" v="898"/>
          <ac:picMkLst>
            <pc:docMk/>
            <pc:sldMk cId="2739028871" sldId="259"/>
            <ac:picMk id="8" creationId="{822AB459-F231-3444-87E1-28E05B55D619}"/>
          </ac:picMkLst>
        </pc:picChg>
        <pc:picChg chg="add">
          <ac:chgData name="Somarajan, Ashwin" userId="07f7d2dc-5f0a-4359-8dd8-0beb075f93f6" providerId="ADAL" clId="{AD4E51B4-567B-AB4B-9796-33FEA6335028}" dt="2018-09-28T14:31:20.631" v="898"/>
          <ac:picMkLst>
            <pc:docMk/>
            <pc:sldMk cId="2739028871" sldId="259"/>
            <ac:picMk id="9" creationId="{8ACF0340-5905-314A-A43E-EB5E6AD43BF1}"/>
          </ac:picMkLst>
        </pc:picChg>
        <pc:picChg chg="add">
          <ac:chgData name="Somarajan, Ashwin" userId="07f7d2dc-5f0a-4359-8dd8-0beb075f93f6" providerId="ADAL" clId="{AD4E51B4-567B-AB4B-9796-33FEA6335028}" dt="2018-09-28T14:31:20.631" v="898"/>
          <ac:picMkLst>
            <pc:docMk/>
            <pc:sldMk cId="2739028871" sldId="259"/>
            <ac:picMk id="10" creationId="{6BE742E8-7942-FA49-BC1B-14E0197016F8}"/>
          </ac:picMkLst>
        </pc:picChg>
        <pc:picChg chg="add">
          <ac:chgData name="Somarajan, Ashwin" userId="07f7d2dc-5f0a-4359-8dd8-0beb075f93f6" providerId="ADAL" clId="{AD4E51B4-567B-AB4B-9796-33FEA6335028}" dt="2018-09-28T14:31:20.631" v="898"/>
          <ac:picMkLst>
            <pc:docMk/>
            <pc:sldMk cId="2739028871" sldId="259"/>
            <ac:picMk id="11" creationId="{5473C772-DD2C-1841-879C-8689BC93063E}"/>
          </ac:picMkLst>
        </pc:picChg>
        <pc:picChg chg="add">
          <ac:chgData name="Somarajan, Ashwin" userId="07f7d2dc-5f0a-4359-8dd8-0beb075f93f6" providerId="ADAL" clId="{AD4E51B4-567B-AB4B-9796-33FEA6335028}" dt="2018-09-28T14:31:20.631" v="898"/>
          <ac:picMkLst>
            <pc:docMk/>
            <pc:sldMk cId="2739028871" sldId="259"/>
            <ac:picMk id="12" creationId="{57BF62D5-AD58-AC40-A6F6-9937F8B1E0B7}"/>
          </ac:picMkLst>
        </pc:picChg>
        <pc:picChg chg="add">
          <ac:chgData name="Somarajan, Ashwin" userId="07f7d2dc-5f0a-4359-8dd8-0beb075f93f6" providerId="ADAL" clId="{AD4E51B4-567B-AB4B-9796-33FEA6335028}" dt="2018-09-28T14:31:20.631" v="898"/>
          <ac:picMkLst>
            <pc:docMk/>
            <pc:sldMk cId="2739028871" sldId="259"/>
            <ac:picMk id="13" creationId="{BDFD2915-6994-4943-8B6E-41F0A4EEE550}"/>
          </ac:picMkLst>
        </pc:picChg>
        <pc:picChg chg="add">
          <ac:chgData name="Somarajan, Ashwin" userId="07f7d2dc-5f0a-4359-8dd8-0beb075f93f6" providerId="ADAL" clId="{AD4E51B4-567B-AB4B-9796-33FEA6335028}" dt="2018-09-28T14:31:20.631" v="898"/>
          <ac:picMkLst>
            <pc:docMk/>
            <pc:sldMk cId="2739028871" sldId="259"/>
            <ac:picMk id="14" creationId="{E4E7988B-D50D-7E47-B4EF-30F24FB550B9}"/>
          </ac:picMkLst>
        </pc:picChg>
        <pc:picChg chg="add">
          <ac:chgData name="Somarajan, Ashwin" userId="07f7d2dc-5f0a-4359-8dd8-0beb075f93f6" providerId="ADAL" clId="{AD4E51B4-567B-AB4B-9796-33FEA6335028}" dt="2018-09-28T14:31:20.631" v="898"/>
          <ac:picMkLst>
            <pc:docMk/>
            <pc:sldMk cId="2739028871" sldId="259"/>
            <ac:picMk id="15" creationId="{284D14EA-8836-6A46-AECE-F8BAD38056DF}"/>
          </ac:picMkLst>
        </pc:picChg>
        <pc:picChg chg="add mod">
          <ac:chgData name="Somarajan, Ashwin" userId="07f7d2dc-5f0a-4359-8dd8-0beb075f93f6" providerId="ADAL" clId="{AD4E51B4-567B-AB4B-9796-33FEA6335028}" dt="2018-09-28T15:20:51.322" v="1093" actId="164"/>
          <ac:picMkLst>
            <pc:docMk/>
            <pc:sldMk cId="2739028871" sldId="259"/>
            <ac:picMk id="16" creationId="{3121B001-DE3E-E249-912F-6BE71BBFEDF1}"/>
          </ac:picMkLst>
        </pc:picChg>
        <pc:picChg chg="add">
          <ac:chgData name="Somarajan, Ashwin" userId="07f7d2dc-5f0a-4359-8dd8-0beb075f93f6" providerId="ADAL" clId="{AD4E51B4-567B-AB4B-9796-33FEA6335028}" dt="2018-09-28T14:31:20.631" v="898"/>
          <ac:picMkLst>
            <pc:docMk/>
            <pc:sldMk cId="2739028871" sldId="259"/>
            <ac:picMk id="17" creationId="{497AA1EF-DE06-3243-865C-A6793F9E58D5}"/>
          </ac:picMkLst>
        </pc:picChg>
        <pc:picChg chg="add">
          <ac:chgData name="Somarajan, Ashwin" userId="07f7d2dc-5f0a-4359-8dd8-0beb075f93f6" providerId="ADAL" clId="{AD4E51B4-567B-AB4B-9796-33FEA6335028}" dt="2018-09-28T14:31:20.631" v="898"/>
          <ac:picMkLst>
            <pc:docMk/>
            <pc:sldMk cId="2739028871" sldId="259"/>
            <ac:picMk id="18" creationId="{7A715416-612B-2941-A1A9-2546E6D45DDB}"/>
          </ac:picMkLst>
        </pc:picChg>
        <pc:picChg chg="add mod modCrop">
          <ac:chgData name="Somarajan, Ashwin" userId="07f7d2dc-5f0a-4359-8dd8-0beb075f93f6" providerId="ADAL" clId="{AD4E51B4-567B-AB4B-9796-33FEA6335028}" dt="2018-09-28T16:04:08.657" v="1208" actId="1036"/>
          <ac:picMkLst>
            <pc:docMk/>
            <pc:sldMk cId="2739028871" sldId="259"/>
            <ac:picMk id="24" creationId="{0D136AEF-B383-6941-9B01-BA231824796C}"/>
          </ac:picMkLst>
        </pc:picChg>
        <pc:picChg chg="add mod modCrop">
          <ac:chgData name="Somarajan, Ashwin" userId="07f7d2dc-5f0a-4359-8dd8-0beb075f93f6" providerId="ADAL" clId="{AD4E51B4-567B-AB4B-9796-33FEA6335028}" dt="2018-09-28T16:04:08.657" v="1208" actId="1036"/>
          <ac:picMkLst>
            <pc:docMk/>
            <pc:sldMk cId="2739028871" sldId="259"/>
            <ac:picMk id="28" creationId="{A9230D3C-B519-D148-8241-1F6C3EA8EA43}"/>
          </ac:picMkLst>
        </pc:picChg>
        <pc:cxnChg chg="mod">
          <ac:chgData name="Somarajan, Ashwin" userId="07f7d2dc-5f0a-4359-8dd8-0beb075f93f6" providerId="ADAL" clId="{AD4E51B4-567B-AB4B-9796-33FEA6335028}" dt="2018-09-28T14:32:29.423" v="902" actId="478"/>
          <ac:cxnSpMkLst>
            <pc:docMk/>
            <pc:sldMk cId="2739028871" sldId="259"/>
            <ac:cxnSpMk id="6" creationId="{22010745-15B4-D645-9D9B-74CAF7296A13}"/>
          </ac:cxnSpMkLst>
        </pc:cxnChg>
      </pc:sldChg>
      <pc:sldChg chg="addSp delSp modSp add mod setBg delDesignElem">
        <pc:chgData name="Somarajan, Ashwin" userId="07f7d2dc-5f0a-4359-8dd8-0beb075f93f6" providerId="ADAL" clId="{AD4E51B4-567B-AB4B-9796-33FEA6335028}" dt="2018-10-12T06:52:33.361" v="4371" actId="1036"/>
        <pc:sldMkLst>
          <pc:docMk/>
          <pc:sldMk cId="2698950487" sldId="260"/>
        </pc:sldMkLst>
        <pc:spChg chg="add">
          <ac:chgData name="Somarajan, Ashwin" userId="07f7d2dc-5f0a-4359-8dd8-0beb075f93f6" providerId="ADAL" clId="{AD4E51B4-567B-AB4B-9796-33FEA6335028}" dt="2018-09-28T14:34:38.187" v="943" actId="26606"/>
          <ac:spMkLst>
            <pc:docMk/>
            <pc:sldMk cId="2698950487" sldId="260"/>
            <ac:spMk id="14" creationId="{CE14AE92-8479-4004-BAD5-49502E3EA3FC}"/>
          </ac:spMkLst>
        </pc:spChg>
        <pc:spChg chg="add">
          <ac:chgData name="Somarajan, Ashwin" userId="07f7d2dc-5f0a-4359-8dd8-0beb075f93f6" providerId="ADAL" clId="{AD4E51B4-567B-AB4B-9796-33FEA6335028}" dt="2018-09-28T14:34:38.187" v="943" actId="26606"/>
          <ac:spMkLst>
            <pc:docMk/>
            <pc:sldMk cId="2698950487" sldId="260"/>
            <ac:spMk id="18" creationId="{4E1727D7-C4C0-42F3-94D0-69379A21EBA3}"/>
          </ac:spMkLst>
        </pc:spChg>
        <pc:spChg chg="del">
          <ac:chgData name="Somarajan, Ashwin" userId="07f7d2dc-5f0a-4359-8dd8-0beb075f93f6" providerId="ADAL" clId="{AD4E51B4-567B-AB4B-9796-33FEA6335028}" dt="2018-09-28T14:28:06.420" v="875" actId="26606"/>
          <ac:spMkLst>
            <pc:docMk/>
            <pc:sldMk cId="2698950487" sldId="260"/>
            <ac:spMk id="50" creationId="{9903F35F-971C-455E-A8E1-D6B34D9EC573}"/>
          </ac:spMkLst>
        </pc:spChg>
        <pc:spChg chg="add del">
          <ac:chgData name="Somarajan, Ashwin" userId="07f7d2dc-5f0a-4359-8dd8-0beb075f93f6" providerId="ADAL" clId="{AD4E51B4-567B-AB4B-9796-33FEA6335028}" dt="2018-09-28T14:34:33.261" v="942"/>
          <ac:spMkLst>
            <pc:docMk/>
            <pc:sldMk cId="2698950487" sldId="260"/>
            <ac:spMk id="63" creationId="{CE14AE92-8479-4004-BAD5-49502E3EA3FC}"/>
          </ac:spMkLst>
        </pc:spChg>
        <pc:spChg chg="add del">
          <ac:chgData name="Somarajan, Ashwin" userId="07f7d2dc-5f0a-4359-8dd8-0beb075f93f6" providerId="ADAL" clId="{AD4E51B4-567B-AB4B-9796-33FEA6335028}" dt="2018-09-28T14:34:33.261" v="942"/>
          <ac:spMkLst>
            <pc:docMk/>
            <pc:sldMk cId="2698950487" sldId="260"/>
            <ac:spMk id="67" creationId="{4E1727D7-C4C0-42F3-94D0-69379A21EBA3}"/>
          </ac:spMkLst>
        </pc:spChg>
        <pc:picChg chg="add mod">
          <ac:chgData name="Somarajan, Ashwin" userId="07f7d2dc-5f0a-4359-8dd8-0beb075f93f6" providerId="ADAL" clId="{AD4E51B4-567B-AB4B-9796-33FEA6335028}" dt="2018-10-12T06:52:33.361" v="4371" actId="1036"/>
          <ac:picMkLst>
            <pc:docMk/>
            <pc:sldMk cId="2698950487" sldId="260"/>
            <ac:picMk id="3" creationId="{630337AF-40C5-5245-9FAD-E3083020B989}"/>
          </ac:picMkLst>
        </pc:picChg>
        <pc:picChg chg="mod ord">
          <ac:chgData name="Somarajan, Ashwin" userId="07f7d2dc-5f0a-4359-8dd8-0beb075f93f6" providerId="ADAL" clId="{AD4E51B4-567B-AB4B-9796-33FEA6335028}" dt="2018-09-28T14:37:33.899" v="946" actId="14100"/>
          <ac:picMkLst>
            <pc:docMk/>
            <pc:sldMk cId="2698950487" sldId="260"/>
            <ac:picMk id="5" creationId="{7FEB9865-B236-864A-9189-B17142FF14F3}"/>
          </ac:picMkLst>
        </pc:picChg>
        <pc:picChg chg="del mod">
          <ac:chgData name="Somarajan, Ashwin" userId="07f7d2dc-5f0a-4359-8dd8-0beb075f93f6" providerId="ADAL" clId="{AD4E51B4-567B-AB4B-9796-33FEA6335028}" dt="2018-09-28T14:29:30.498" v="877" actId="478"/>
          <ac:picMkLst>
            <pc:docMk/>
            <pc:sldMk cId="2698950487" sldId="260"/>
            <ac:picMk id="8" creationId="{0958D359-0253-524F-8174-F97C4815276A}"/>
          </ac:picMkLst>
        </pc:picChg>
        <pc:picChg chg="add">
          <ac:chgData name="Somarajan, Ashwin" userId="07f7d2dc-5f0a-4359-8dd8-0beb075f93f6" providerId="ADAL" clId="{AD4E51B4-567B-AB4B-9796-33FEA6335028}" dt="2018-09-28T14:34:38.187" v="943" actId="26606"/>
          <ac:picMkLst>
            <pc:docMk/>
            <pc:sldMk cId="2698950487" sldId="260"/>
            <ac:picMk id="10" creationId="{68FBBF1E-1555-488E-8C0C-058E5710BE8D}"/>
          </ac:picMkLst>
        </pc:picChg>
        <pc:picChg chg="add">
          <ac:chgData name="Somarajan, Ashwin" userId="07f7d2dc-5f0a-4359-8dd8-0beb075f93f6" providerId="ADAL" clId="{AD4E51B4-567B-AB4B-9796-33FEA6335028}" dt="2018-09-28T14:34:38.187" v="943" actId="26606"/>
          <ac:picMkLst>
            <pc:docMk/>
            <pc:sldMk cId="2698950487" sldId="260"/>
            <ac:picMk id="12" creationId="{F53966F8-4E34-4797-9621-E8C53362EBAE}"/>
          </ac:picMkLst>
        </pc:picChg>
        <pc:picChg chg="add">
          <ac:chgData name="Somarajan, Ashwin" userId="07f7d2dc-5f0a-4359-8dd8-0beb075f93f6" providerId="ADAL" clId="{AD4E51B4-567B-AB4B-9796-33FEA6335028}" dt="2018-09-28T14:34:38.187" v="943" actId="26606"/>
          <ac:picMkLst>
            <pc:docMk/>
            <pc:sldMk cId="2698950487" sldId="260"/>
            <ac:picMk id="16" creationId="{0FE9F282-3FA1-484E-AF39-0C8C10F74A65}"/>
          </ac:picMkLst>
        </pc:picChg>
        <pc:picChg chg="add">
          <ac:chgData name="Somarajan, Ashwin" userId="07f7d2dc-5f0a-4359-8dd8-0beb075f93f6" providerId="ADAL" clId="{AD4E51B4-567B-AB4B-9796-33FEA6335028}" dt="2018-09-28T14:34:38.187" v="943" actId="26606"/>
          <ac:picMkLst>
            <pc:docMk/>
            <pc:sldMk cId="2698950487" sldId="260"/>
            <ac:picMk id="20" creationId="{D0B5DF69-9834-4AA8-A8AB-B8A1E08F0EC6}"/>
          </ac:picMkLst>
        </pc:picChg>
        <pc:picChg chg="del">
          <ac:chgData name="Somarajan, Ashwin" userId="07f7d2dc-5f0a-4359-8dd8-0beb075f93f6" providerId="ADAL" clId="{AD4E51B4-567B-AB4B-9796-33FEA6335028}" dt="2018-09-28T14:28:06.420" v="875" actId="26606"/>
          <ac:picMkLst>
            <pc:docMk/>
            <pc:sldMk cId="2698950487" sldId="260"/>
            <ac:picMk id="46" creationId="{68FBBF1E-1555-488E-8C0C-058E5710BE8D}"/>
          </ac:picMkLst>
        </pc:picChg>
        <pc:picChg chg="del">
          <ac:chgData name="Somarajan, Ashwin" userId="07f7d2dc-5f0a-4359-8dd8-0beb075f93f6" providerId="ADAL" clId="{AD4E51B4-567B-AB4B-9796-33FEA6335028}" dt="2018-09-28T14:28:06.420" v="875" actId="26606"/>
          <ac:picMkLst>
            <pc:docMk/>
            <pc:sldMk cId="2698950487" sldId="260"/>
            <ac:picMk id="48" creationId="{F53966F8-4E34-4797-9621-E8C53362EBAE}"/>
          </ac:picMkLst>
        </pc:picChg>
        <pc:picChg chg="del">
          <ac:chgData name="Somarajan, Ashwin" userId="07f7d2dc-5f0a-4359-8dd8-0beb075f93f6" providerId="ADAL" clId="{AD4E51B4-567B-AB4B-9796-33FEA6335028}" dt="2018-09-28T14:28:06.420" v="875" actId="26606"/>
          <ac:picMkLst>
            <pc:docMk/>
            <pc:sldMk cId="2698950487" sldId="260"/>
            <ac:picMk id="52" creationId="{FA62AE0B-31FB-41D5-A233-3C6DCDF2EA87}"/>
          </ac:picMkLst>
        </pc:picChg>
        <pc:picChg chg="add del">
          <ac:chgData name="Somarajan, Ashwin" userId="07f7d2dc-5f0a-4359-8dd8-0beb075f93f6" providerId="ADAL" clId="{AD4E51B4-567B-AB4B-9796-33FEA6335028}" dt="2018-09-28T14:34:33.261" v="942"/>
          <ac:picMkLst>
            <pc:docMk/>
            <pc:sldMk cId="2698950487" sldId="260"/>
            <ac:picMk id="59" creationId="{68FBBF1E-1555-488E-8C0C-058E5710BE8D}"/>
          </ac:picMkLst>
        </pc:picChg>
        <pc:picChg chg="add del">
          <ac:chgData name="Somarajan, Ashwin" userId="07f7d2dc-5f0a-4359-8dd8-0beb075f93f6" providerId="ADAL" clId="{AD4E51B4-567B-AB4B-9796-33FEA6335028}" dt="2018-09-28T14:34:33.261" v="942"/>
          <ac:picMkLst>
            <pc:docMk/>
            <pc:sldMk cId="2698950487" sldId="260"/>
            <ac:picMk id="61" creationId="{F53966F8-4E34-4797-9621-E8C53362EBAE}"/>
          </ac:picMkLst>
        </pc:picChg>
        <pc:picChg chg="add del">
          <ac:chgData name="Somarajan, Ashwin" userId="07f7d2dc-5f0a-4359-8dd8-0beb075f93f6" providerId="ADAL" clId="{AD4E51B4-567B-AB4B-9796-33FEA6335028}" dt="2018-09-28T14:34:33.261" v="942"/>
          <ac:picMkLst>
            <pc:docMk/>
            <pc:sldMk cId="2698950487" sldId="260"/>
            <ac:picMk id="65" creationId="{0FE9F282-3FA1-484E-AF39-0C8C10F74A65}"/>
          </ac:picMkLst>
        </pc:picChg>
        <pc:picChg chg="add del">
          <ac:chgData name="Somarajan, Ashwin" userId="07f7d2dc-5f0a-4359-8dd8-0beb075f93f6" providerId="ADAL" clId="{AD4E51B4-567B-AB4B-9796-33FEA6335028}" dt="2018-09-28T14:34:33.261" v="942"/>
          <ac:picMkLst>
            <pc:docMk/>
            <pc:sldMk cId="2698950487" sldId="260"/>
            <ac:picMk id="69" creationId="{D0B5DF69-9834-4AA8-A8AB-B8A1E08F0EC6}"/>
          </ac:picMkLst>
        </pc:picChg>
        <pc:cxnChg chg="del">
          <ac:chgData name="Somarajan, Ashwin" userId="07f7d2dc-5f0a-4359-8dd8-0beb075f93f6" providerId="ADAL" clId="{AD4E51B4-567B-AB4B-9796-33FEA6335028}" dt="2018-09-28T14:28:06.420" v="875" actId="26606"/>
          <ac:cxnSpMkLst>
            <pc:docMk/>
            <pc:sldMk cId="2698950487" sldId="260"/>
            <ac:cxnSpMk id="54" creationId="{4A0F0EDD-0C18-4DC7-A0B1-4EF2CE9EF65D}"/>
          </ac:cxnSpMkLst>
        </pc:cxnChg>
      </pc:sldChg>
      <pc:sldChg chg="addSp delSp modSp add ord modAnim">
        <pc:chgData name="Somarajan, Ashwin" userId="07f7d2dc-5f0a-4359-8dd8-0beb075f93f6" providerId="ADAL" clId="{AD4E51B4-567B-AB4B-9796-33FEA6335028}" dt="2018-10-25T15:05:27.914" v="4372" actId="478"/>
        <pc:sldMkLst>
          <pc:docMk/>
          <pc:sldMk cId="4189605180" sldId="261"/>
        </pc:sldMkLst>
        <pc:spChg chg="del">
          <ac:chgData name="Somarajan, Ashwin" userId="07f7d2dc-5f0a-4359-8dd8-0beb075f93f6" providerId="ADAL" clId="{AD4E51B4-567B-AB4B-9796-33FEA6335028}" dt="2018-09-28T14:37:41" v="947" actId="478"/>
          <ac:spMkLst>
            <pc:docMk/>
            <pc:sldMk cId="4189605180" sldId="261"/>
            <ac:spMk id="2" creationId="{0096F10B-2E5E-EE43-A030-954C47F82642}"/>
          </ac:spMkLst>
        </pc:spChg>
        <pc:spChg chg="del">
          <ac:chgData name="Somarajan, Ashwin" userId="07f7d2dc-5f0a-4359-8dd8-0beb075f93f6" providerId="ADAL" clId="{AD4E51B4-567B-AB4B-9796-33FEA6335028}" dt="2018-09-28T14:37:42.808" v="948" actId="478"/>
          <ac:spMkLst>
            <pc:docMk/>
            <pc:sldMk cId="4189605180" sldId="261"/>
            <ac:spMk id="3" creationId="{0AEA43E1-7EC4-7C46-84EF-840B63A829AF}"/>
          </ac:spMkLst>
        </pc:spChg>
        <pc:spChg chg="add mod">
          <ac:chgData name="Somarajan, Ashwin" userId="07f7d2dc-5f0a-4359-8dd8-0beb075f93f6" providerId="ADAL" clId="{AD4E51B4-567B-AB4B-9796-33FEA6335028}" dt="2018-10-09T09:26:28.853" v="4351" actId="403"/>
          <ac:spMkLst>
            <pc:docMk/>
            <pc:sldMk cId="4189605180" sldId="261"/>
            <ac:spMk id="14" creationId="{5BBF1F48-C611-6D40-94B2-D643684A74EA}"/>
          </ac:spMkLst>
        </pc:spChg>
        <pc:spChg chg="add mod">
          <ac:chgData name="Somarajan, Ashwin" userId="07f7d2dc-5f0a-4359-8dd8-0beb075f93f6" providerId="ADAL" clId="{AD4E51B4-567B-AB4B-9796-33FEA6335028}" dt="2018-10-09T08:37:27.775" v="4047" actId="313"/>
          <ac:spMkLst>
            <pc:docMk/>
            <pc:sldMk cId="4189605180" sldId="261"/>
            <ac:spMk id="15" creationId="{22F097CA-8672-6A49-BDD1-435A7B123FB1}"/>
          </ac:spMkLst>
        </pc:spChg>
        <pc:spChg chg="add del mod">
          <ac:chgData name="Somarajan, Ashwin" userId="07f7d2dc-5f0a-4359-8dd8-0beb075f93f6" providerId="ADAL" clId="{AD4E51B4-567B-AB4B-9796-33FEA6335028}" dt="2018-10-01T14:06:23.845" v="1337"/>
          <ac:spMkLst>
            <pc:docMk/>
            <pc:sldMk cId="4189605180" sldId="261"/>
            <ac:spMk id="16" creationId="{816D70CC-B752-4B4A-945B-07875991B248}"/>
          </ac:spMkLst>
        </pc:spChg>
        <pc:spChg chg="add del mod">
          <ac:chgData name="Somarajan, Ashwin" userId="07f7d2dc-5f0a-4359-8dd8-0beb075f93f6" providerId="ADAL" clId="{AD4E51B4-567B-AB4B-9796-33FEA6335028}" dt="2018-10-02T15:20:32.634" v="1977"/>
          <ac:spMkLst>
            <pc:docMk/>
            <pc:sldMk cId="4189605180" sldId="261"/>
            <ac:spMk id="17" creationId="{23CDCD4D-0F81-E742-81D7-AD77AB7F8787}"/>
          </ac:spMkLst>
        </pc:spChg>
        <pc:spChg chg="add del mod">
          <ac:chgData name="Somarajan, Ashwin" userId="07f7d2dc-5f0a-4359-8dd8-0beb075f93f6" providerId="ADAL" clId="{AD4E51B4-567B-AB4B-9796-33FEA6335028}" dt="2018-10-02T15:58:30.910" v="2057" actId="478"/>
          <ac:spMkLst>
            <pc:docMk/>
            <pc:sldMk cId="4189605180" sldId="261"/>
            <ac:spMk id="25" creationId="{F2D80621-498A-2D44-ACA4-E078659D40F0}"/>
          </ac:spMkLst>
        </pc:spChg>
        <pc:grpChg chg="add">
          <ac:chgData name="Somarajan, Ashwin" userId="07f7d2dc-5f0a-4359-8dd8-0beb075f93f6" providerId="ADAL" clId="{AD4E51B4-567B-AB4B-9796-33FEA6335028}" dt="2018-09-28T14:34:04.067" v="940"/>
          <ac:grpSpMkLst>
            <pc:docMk/>
            <pc:sldMk cId="4189605180" sldId="261"/>
            <ac:grpSpMk id="4" creationId="{956DF654-9E4E-8C46-9EA4-5DF94FD174C0}"/>
          </ac:grpSpMkLst>
        </pc:grpChg>
        <pc:grpChg chg="add del mod">
          <ac:chgData name="Somarajan, Ashwin" userId="07f7d2dc-5f0a-4359-8dd8-0beb075f93f6" providerId="ADAL" clId="{AD4E51B4-567B-AB4B-9796-33FEA6335028}" dt="2018-10-09T09:26:35.690" v="4352" actId="478"/>
          <ac:grpSpMkLst>
            <pc:docMk/>
            <pc:sldMk cId="4189605180" sldId="261"/>
            <ac:grpSpMk id="24" creationId="{F95170F9-DDE0-F949-BDA2-137F1DD50EE9}"/>
          </ac:grpSpMkLst>
        </pc:grpChg>
        <pc:picChg chg="add del mod">
          <ac:chgData name="Somarajan, Ashwin" userId="07f7d2dc-5f0a-4359-8dd8-0beb075f93f6" providerId="ADAL" clId="{AD4E51B4-567B-AB4B-9796-33FEA6335028}" dt="2018-09-28T15:00:42.560" v="992" actId="478"/>
          <ac:picMkLst>
            <pc:docMk/>
            <pc:sldMk cId="4189605180" sldId="261"/>
            <ac:picMk id="9" creationId="{40C735FF-4E82-A945-9918-86CE658799A2}"/>
          </ac:picMkLst>
        </pc:picChg>
        <pc:picChg chg="add del mod">
          <ac:chgData name="Somarajan, Ashwin" userId="07f7d2dc-5f0a-4359-8dd8-0beb075f93f6" providerId="ADAL" clId="{AD4E51B4-567B-AB4B-9796-33FEA6335028}" dt="2018-09-28T15:01:44.150" v="1019" actId="478"/>
          <ac:picMkLst>
            <pc:docMk/>
            <pc:sldMk cId="4189605180" sldId="261"/>
            <ac:picMk id="10" creationId="{7A38EF81-CCD7-FC4A-B713-FE4E1B12D743}"/>
          </ac:picMkLst>
        </pc:picChg>
        <pc:picChg chg="add del mod">
          <ac:chgData name="Somarajan, Ashwin" userId="07f7d2dc-5f0a-4359-8dd8-0beb075f93f6" providerId="ADAL" clId="{AD4E51B4-567B-AB4B-9796-33FEA6335028}" dt="2018-10-25T15:05:27.914" v="4372" actId="478"/>
          <ac:picMkLst>
            <pc:docMk/>
            <pc:sldMk cId="4189605180" sldId="261"/>
            <ac:picMk id="11" creationId="{31D9F056-A28E-C644-BD8C-AC18299EF925}"/>
          </ac:picMkLst>
        </pc:picChg>
        <pc:picChg chg="add del mod">
          <ac:chgData name="Somarajan, Ashwin" userId="07f7d2dc-5f0a-4359-8dd8-0beb075f93f6" providerId="ADAL" clId="{AD4E51B4-567B-AB4B-9796-33FEA6335028}" dt="2018-10-08T13:42:55.258" v="3567" actId="478"/>
          <ac:picMkLst>
            <pc:docMk/>
            <pc:sldMk cId="4189605180" sldId="261"/>
            <ac:picMk id="13" creationId="{C1A4C97B-E176-9944-AB46-962916DE3BA5}"/>
          </ac:picMkLst>
        </pc:picChg>
        <pc:picChg chg="add del mod">
          <ac:chgData name="Somarajan, Ashwin" userId="07f7d2dc-5f0a-4359-8dd8-0beb075f93f6" providerId="ADAL" clId="{AD4E51B4-567B-AB4B-9796-33FEA6335028}" dt="2018-10-02T13:51:31.331" v="1439" actId="478"/>
          <ac:picMkLst>
            <pc:docMk/>
            <pc:sldMk cId="4189605180" sldId="261"/>
            <ac:picMk id="18" creationId="{F99D7999-5DAD-8A40-BADF-17796D8AC9AB}"/>
          </ac:picMkLst>
        </pc:picChg>
        <pc:picChg chg="add del mod">
          <ac:chgData name="Somarajan, Ashwin" userId="07f7d2dc-5f0a-4359-8dd8-0beb075f93f6" providerId="ADAL" clId="{AD4E51B4-567B-AB4B-9796-33FEA6335028}" dt="2018-10-02T13:50:25.217" v="1433" actId="478"/>
          <ac:picMkLst>
            <pc:docMk/>
            <pc:sldMk cId="4189605180" sldId="261"/>
            <ac:picMk id="19" creationId="{F55686F7-F0B4-8B42-BC81-C7214E67C761}"/>
          </ac:picMkLst>
        </pc:picChg>
        <pc:picChg chg="add mod modCrop">
          <ac:chgData name="Somarajan, Ashwin" userId="07f7d2dc-5f0a-4359-8dd8-0beb075f93f6" providerId="ADAL" clId="{AD4E51B4-567B-AB4B-9796-33FEA6335028}" dt="2018-10-02T14:15:03.972" v="1547" actId="164"/>
          <ac:picMkLst>
            <pc:docMk/>
            <pc:sldMk cId="4189605180" sldId="261"/>
            <ac:picMk id="20" creationId="{2ED4981F-FC49-3A4B-AB37-2308E3A8743A}"/>
          </ac:picMkLst>
        </pc:picChg>
        <pc:picChg chg="add mod modCrop">
          <ac:chgData name="Somarajan, Ashwin" userId="07f7d2dc-5f0a-4359-8dd8-0beb075f93f6" providerId="ADAL" clId="{AD4E51B4-567B-AB4B-9796-33FEA6335028}" dt="2018-10-02T14:15:03.972" v="1547" actId="164"/>
          <ac:picMkLst>
            <pc:docMk/>
            <pc:sldMk cId="4189605180" sldId="261"/>
            <ac:picMk id="21" creationId="{9FC10F46-5A6D-9745-AC22-F9FD984A7DC3}"/>
          </ac:picMkLst>
        </pc:picChg>
        <pc:picChg chg="add mod modCrop">
          <ac:chgData name="Somarajan, Ashwin" userId="07f7d2dc-5f0a-4359-8dd8-0beb075f93f6" providerId="ADAL" clId="{AD4E51B4-567B-AB4B-9796-33FEA6335028}" dt="2018-10-03T12:54:45.636" v="2076" actId="1036"/>
          <ac:picMkLst>
            <pc:docMk/>
            <pc:sldMk cId="4189605180" sldId="261"/>
            <ac:picMk id="22" creationId="{2415BEED-E94A-9843-8722-6BBA07EF1C35}"/>
          </ac:picMkLst>
        </pc:picChg>
        <pc:picChg chg="add mod">
          <ac:chgData name="Somarajan, Ashwin" userId="07f7d2dc-5f0a-4359-8dd8-0beb075f93f6" providerId="ADAL" clId="{AD4E51B4-567B-AB4B-9796-33FEA6335028}" dt="2018-10-04T16:26:06.219" v="2638" actId="1037"/>
          <ac:picMkLst>
            <pc:docMk/>
            <pc:sldMk cId="4189605180" sldId="261"/>
            <ac:picMk id="23" creationId="{8F93BC29-62D3-9B4A-9231-517C1EFEC16A}"/>
          </ac:picMkLst>
        </pc:picChg>
        <pc:picChg chg="add mod">
          <ac:chgData name="Somarajan, Ashwin" userId="07f7d2dc-5f0a-4359-8dd8-0beb075f93f6" providerId="ADAL" clId="{AD4E51B4-567B-AB4B-9796-33FEA6335028}" dt="2018-10-09T09:34:51.895" v="4369" actId="1035"/>
          <ac:picMkLst>
            <pc:docMk/>
            <pc:sldMk cId="4189605180" sldId="261"/>
            <ac:picMk id="27" creationId="{ADAA7DE6-066B-0C43-ABB8-09763A8484CA}"/>
          </ac:picMkLst>
        </pc:picChg>
      </pc:sldChg>
      <pc:sldChg chg="addSp delSp modSp add">
        <pc:chgData name="Somarajan, Ashwin" userId="07f7d2dc-5f0a-4359-8dd8-0beb075f93f6" providerId="ADAL" clId="{AD4E51B4-567B-AB4B-9796-33FEA6335028}" dt="2018-10-08T10:33:43.715" v="3080" actId="20577"/>
        <pc:sldMkLst>
          <pc:docMk/>
          <pc:sldMk cId="2003508159" sldId="263"/>
        </pc:sldMkLst>
        <pc:spChg chg="mod">
          <ac:chgData name="Somarajan, Ashwin" userId="07f7d2dc-5f0a-4359-8dd8-0beb075f93f6" providerId="ADAL" clId="{AD4E51B4-567B-AB4B-9796-33FEA6335028}" dt="2018-10-08T10:33:43.715" v="3080" actId="20577"/>
          <ac:spMkLst>
            <pc:docMk/>
            <pc:sldMk cId="2003508159" sldId="263"/>
            <ac:spMk id="14" creationId="{5BBF1F48-C611-6D40-94B2-D643684A74EA}"/>
          </ac:spMkLst>
        </pc:spChg>
        <pc:spChg chg="mod">
          <ac:chgData name="Somarajan, Ashwin" userId="07f7d2dc-5f0a-4359-8dd8-0beb075f93f6" providerId="ADAL" clId="{AD4E51B4-567B-AB4B-9796-33FEA6335028}" dt="2018-10-03T14:27:00.635" v="2554" actId="20577"/>
          <ac:spMkLst>
            <pc:docMk/>
            <pc:sldMk cId="2003508159" sldId="263"/>
            <ac:spMk id="15" creationId="{22F097CA-8672-6A49-BDD1-435A7B123FB1}"/>
          </ac:spMkLst>
        </pc:spChg>
        <pc:grpChg chg="add">
          <ac:chgData name="Somarajan, Ashwin" userId="07f7d2dc-5f0a-4359-8dd8-0beb075f93f6" providerId="ADAL" clId="{AD4E51B4-567B-AB4B-9796-33FEA6335028}" dt="2018-10-08T09:34:13.133" v="2639"/>
          <ac:grpSpMkLst>
            <pc:docMk/>
            <pc:sldMk cId="2003508159" sldId="263"/>
            <ac:grpSpMk id="16" creationId="{AF316A30-F618-E64D-8473-1166FBD93BBC}"/>
          </ac:grpSpMkLst>
        </pc:grpChg>
        <pc:grpChg chg="del">
          <ac:chgData name="Somarajan, Ashwin" userId="07f7d2dc-5f0a-4359-8dd8-0beb075f93f6" providerId="ADAL" clId="{AD4E51B4-567B-AB4B-9796-33FEA6335028}" dt="2018-10-03T13:07:13.275" v="2160" actId="478"/>
          <ac:grpSpMkLst>
            <pc:docMk/>
            <pc:sldMk cId="2003508159" sldId="263"/>
            <ac:grpSpMk id="24" creationId="{F95170F9-DDE0-F949-BDA2-137F1DD50EE9}"/>
          </ac:grpSpMkLst>
        </pc:grpChg>
        <pc:picChg chg="add del mod modCrop">
          <ac:chgData name="Somarajan, Ashwin" userId="07f7d2dc-5f0a-4359-8dd8-0beb075f93f6" providerId="ADAL" clId="{AD4E51B4-567B-AB4B-9796-33FEA6335028}" dt="2018-10-08T10:08:43.315" v="2966" actId="478"/>
          <ac:picMkLst>
            <pc:docMk/>
            <pc:sldMk cId="2003508159" sldId="263"/>
            <ac:picMk id="3" creationId="{E410E3EA-6D53-F24D-A0A4-30A8723BA753}"/>
          </ac:picMkLst>
        </pc:picChg>
        <pc:picChg chg="add del mod">
          <ac:chgData name="Somarajan, Ashwin" userId="07f7d2dc-5f0a-4359-8dd8-0beb075f93f6" providerId="ADAL" clId="{AD4E51B4-567B-AB4B-9796-33FEA6335028}" dt="2018-10-08T10:15:33.195" v="2972"/>
          <ac:picMkLst>
            <pc:docMk/>
            <pc:sldMk cId="2003508159" sldId="263"/>
            <ac:picMk id="9" creationId="{9DA323D8-D45B-814A-9E47-855EC8066C02}"/>
          </ac:picMkLst>
        </pc:picChg>
        <pc:picChg chg="add mod modCrop">
          <ac:chgData name="Somarajan, Ashwin" userId="07f7d2dc-5f0a-4359-8dd8-0beb075f93f6" providerId="ADAL" clId="{AD4E51B4-567B-AB4B-9796-33FEA6335028}" dt="2018-10-08T10:33:22.471" v="3079" actId="1076"/>
          <ac:picMkLst>
            <pc:docMk/>
            <pc:sldMk cId="2003508159" sldId="263"/>
            <ac:picMk id="12" creationId="{BC1FFF2A-AFC5-ED4A-8FE9-219966B197BC}"/>
          </ac:picMkLst>
        </pc:picChg>
        <pc:picChg chg="del">
          <ac:chgData name="Somarajan, Ashwin" userId="07f7d2dc-5f0a-4359-8dd8-0beb075f93f6" providerId="ADAL" clId="{AD4E51B4-567B-AB4B-9796-33FEA6335028}" dt="2018-10-03T13:07:14.602" v="2161" actId="478"/>
          <ac:picMkLst>
            <pc:docMk/>
            <pc:sldMk cId="2003508159" sldId="263"/>
            <ac:picMk id="13" creationId="{C1A4C97B-E176-9944-AB46-962916DE3BA5}"/>
          </ac:picMkLst>
        </pc:picChg>
      </pc:sldChg>
      <pc:sldChg chg="addSp modSp add">
        <pc:chgData name="Somarajan, Ashwin" userId="07f7d2dc-5f0a-4359-8dd8-0beb075f93f6" providerId="ADAL" clId="{AD4E51B4-567B-AB4B-9796-33FEA6335028}" dt="2018-10-08T14:14:24.276" v="3578" actId="14100"/>
        <pc:sldMkLst>
          <pc:docMk/>
          <pc:sldMk cId="2489811088" sldId="264"/>
        </pc:sldMkLst>
        <pc:spChg chg="mod">
          <ac:chgData name="Somarajan, Ashwin" userId="07f7d2dc-5f0a-4359-8dd8-0beb075f93f6" providerId="ADAL" clId="{AD4E51B4-567B-AB4B-9796-33FEA6335028}" dt="2018-10-08T13:39:15.531" v="3492" actId="20577"/>
          <ac:spMkLst>
            <pc:docMk/>
            <pc:sldMk cId="2489811088" sldId="264"/>
            <ac:spMk id="14" creationId="{5BBF1F48-C611-6D40-94B2-D643684A74EA}"/>
          </ac:spMkLst>
        </pc:spChg>
        <pc:spChg chg="mod">
          <ac:chgData name="Somarajan, Ashwin" userId="07f7d2dc-5f0a-4359-8dd8-0beb075f93f6" providerId="ADAL" clId="{AD4E51B4-567B-AB4B-9796-33FEA6335028}" dt="2018-10-08T10:51:19.555" v="3102" actId="14100"/>
          <ac:spMkLst>
            <pc:docMk/>
            <pc:sldMk cId="2489811088" sldId="264"/>
            <ac:spMk id="15" creationId="{22F097CA-8672-6A49-BDD1-435A7B123FB1}"/>
          </ac:spMkLst>
        </pc:spChg>
        <pc:grpChg chg="add">
          <ac:chgData name="Somarajan, Ashwin" userId="07f7d2dc-5f0a-4359-8dd8-0beb075f93f6" providerId="ADAL" clId="{AD4E51B4-567B-AB4B-9796-33FEA6335028}" dt="2018-10-08T14:14:17.790" v="3576"/>
          <ac:grpSpMkLst>
            <pc:docMk/>
            <pc:sldMk cId="2489811088" sldId="264"/>
            <ac:grpSpMk id="10" creationId="{EB60C72F-11FB-EC47-819E-D2138882641D}"/>
          </ac:grpSpMkLst>
        </pc:grpChg>
        <pc:picChg chg="add mod">
          <ac:chgData name="Somarajan, Ashwin" userId="07f7d2dc-5f0a-4359-8dd8-0beb075f93f6" providerId="ADAL" clId="{AD4E51B4-567B-AB4B-9796-33FEA6335028}" dt="2018-10-08T14:14:24.276" v="3578" actId="14100"/>
          <ac:picMkLst>
            <pc:docMk/>
            <pc:sldMk cId="2489811088" sldId="264"/>
            <ac:picMk id="9" creationId="{D1B86C0A-2C85-CA41-A163-FF7636BCA4CA}"/>
          </ac:picMkLst>
        </pc:picChg>
      </pc:sldChg>
      <pc:sldChg chg="addSp delSp modSp add">
        <pc:chgData name="Somarajan, Ashwin" userId="07f7d2dc-5f0a-4359-8dd8-0beb075f93f6" providerId="ADAL" clId="{AD4E51B4-567B-AB4B-9796-33FEA6335028}" dt="2018-10-08T14:14:27.305" v="3579"/>
        <pc:sldMkLst>
          <pc:docMk/>
          <pc:sldMk cId="320064697" sldId="265"/>
        </pc:sldMkLst>
        <pc:spChg chg="mod">
          <ac:chgData name="Somarajan, Ashwin" userId="07f7d2dc-5f0a-4359-8dd8-0beb075f93f6" providerId="ADAL" clId="{AD4E51B4-567B-AB4B-9796-33FEA6335028}" dt="2018-10-08T13:06:57.005" v="3471" actId="1076"/>
          <ac:spMkLst>
            <pc:docMk/>
            <pc:sldMk cId="320064697" sldId="265"/>
            <ac:spMk id="14" creationId="{5BBF1F48-C611-6D40-94B2-D643684A74EA}"/>
          </ac:spMkLst>
        </pc:spChg>
        <pc:spChg chg="mod">
          <ac:chgData name="Somarajan, Ashwin" userId="07f7d2dc-5f0a-4359-8dd8-0beb075f93f6" providerId="ADAL" clId="{AD4E51B4-567B-AB4B-9796-33FEA6335028}" dt="2018-10-03T14:28:14.327" v="2627" actId="20577"/>
          <ac:spMkLst>
            <pc:docMk/>
            <pc:sldMk cId="320064697" sldId="265"/>
            <ac:spMk id="15" creationId="{22F097CA-8672-6A49-BDD1-435A7B123FB1}"/>
          </ac:spMkLst>
        </pc:spChg>
        <pc:grpChg chg="add">
          <ac:chgData name="Somarajan, Ashwin" userId="07f7d2dc-5f0a-4359-8dd8-0beb075f93f6" providerId="ADAL" clId="{AD4E51B4-567B-AB4B-9796-33FEA6335028}" dt="2018-10-08T14:14:27.305" v="3579"/>
          <ac:grpSpMkLst>
            <pc:docMk/>
            <pc:sldMk cId="320064697" sldId="265"/>
            <ac:grpSpMk id="16" creationId="{74F720D6-DA90-0F46-B73C-ECE77B388EA8}"/>
          </ac:grpSpMkLst>
        </pc:grpChg>
        <pc:picChg chg="add del mod">
          <ac:chgData name="Somarajan, Ashwin" userId="07f7d2dc-5f0a-4359-8dd8-0beb075f93f6" providerId="ADAL" clId="{AD4E51B4-567B-AB4B-9796-33FEA6335028}" dt="2018-10-08T13:22:32.407" v="3472" actId="478"/>
          <ac:picMkLst>
            <pc:docMk/>
            <pc:sldMk cId="320064697" sldId="265"/>
            <ac:picMk id="3" creationId="{116A5ADD-6F07-D64F-B619-341C78B9136D}"/>
          </ac:picMkLst>
        </pc:picChg>
        <pc:picChg chg="add del mod">
          <ac:chgData name="Somarajan, Ashwin" userId="07f7d2dc-5f0a-4359-8dd8-0beb075f93f6" providerId="ADAL" clId="{AD4E51B4-567B-AB4B-9796-33FEA6335028}" dt="2018-10-08T13:23:51.669" v="3478" actId="478"/>
          <ac:picMkLst>
            <pc:docMk/>
            <pc:sldMk cId="320064697" sldId="265"/>
            <ac:picMk id="9" creationId="{2493FBE3-5690-8C40-9C8A-BBC4E36732E2}"/>
          </ac:picMkLst>
        </pc:picChg>
        <pc:picChg chg="add mod modCrop">
          <ac:chgData name="Somarajan, Ashwin" userId="07f7d2dc-5f0a-4359-8dd8-0beb075f93f6" providerId="ADAL" clId="{AD4E51B4-567B-AB4B-9796-33FEA6335028}" dt="2018-10-08T13:28:44.013" v="3490" actId="732"/>
          <ac:picMkLst>
            <pc:docMk/>
            <pc:sldMk cId="320064697" sldId="265"/>
            <ac:picMk id="12" creationId="{12ECB758-BBA6-A14D-9551-F84FBB4B1B95}"/>
          </ac:picMkLst>
        </pc:picChg>
      </pc:sldChg>
      <pc:sldChg chg="addSp delSp modSp add">
        <pc:chgData name="Somarajan, Ashwin" userId="07f7d2dc-5f0a-4359-8dd8-0beb075f93f6" providerId="ADAL" clId="{AD4E51B4-567B-AB4B-9796-33FEA6335028}" dt="2018-10-08T10:56:11.941" v="3136" actId="1036"/>
        <pc:sldMkLst>
          <pc:docMk/>
          <pc:sldMk cId="3009547699" sldId="266"/>
        </pc:sldMkLst>
        <pc:spChg chg="mod">
          <ac:chgData name="Somarajan, Ashwin" userId="07f7d2dc-5f0a-4359-8dd8-0beb075f93f6" providerId="ADAL" clId="{AD4E51B4-567B-AB4B-9796-33FEA6335028}" dt="2018-10-08T10:56:11.941" v="3136" actId="1036"/>
          <ac:spMkLst>
            <pc:docMk/>
            <pc:sldMk cId="3009547699" sldId="266"/>
            <ac:spMk id="14" creationId="{5BBF1F48-C611-6D40-94B2-D643684A74EA}"/>
          </ac:spMkLst>
        </pc:spChg>
        <pc:spChg chg="mod">
          <ac:chgData name="Somarajan, Ashwin" userId="07f7d2dc-5f0a-4359-8dd8-0beb075f93f6" providerId="ADAL" clId="{AD4E51B4-567B-AB4B-9796-33FEA6335028}" dt="2018-10-08T10:17:51.609" v="3024" actId="20577"/>
          <ac:spMkLst>
            <pc:docMk/>
            <pc:sldMk cId="3009547699" sldId="266"/>
            <ac:spMk id="15" creationId="{22F097CA-8672-6A49-BDD1-435A7B123FB1}"/>
          </ac:spMkLst>
        </pc:spChg>
        <pc:picChg chg="add del mod">
          <ac:chgData name="Somarajan, Ashwin" userId="07f7d2dc-5f0a-4359-8dd8-0beb075f93f6" providerId="ADAL" clId="{AD4E51B4-567B-AB4B-9796-33FEA6335028}" dt="2018-10-08T10:20:07.688" v="3029" actId="478"/>
          <ac:picMkLst>
            <pc:docMk/>
            <pc:sldMk cId="3009547699" sldId="266"/>
            <ac:picMk id="3" creationId="{220BF5A5-743D-2E47-85C3-37142FE1676C}"/>
          </ac:picMkLst>
        </pc:picChg>
        <pc:picChg chg="add mod">
          <ac:chgData name="Somarajan, Ashwin" userId="07f7d2dc-5f0a-4359-8dd8-0beb075f93f6" providerId="ADAL" clId="{AD4E51B4-567B-AB4B-9796-33FEA6335028}" dt="2018-10-08T10:20:49.157" v="3036" actId="1076"/>
          <ac:picMkLst>
            <pc:docMk/>
            <pc:sldMk cId="3009547699" sldId="266"/>
            <ac:picMk id="9" creationId="{5C07B645-5788-4F47-9514-ECD1F373A5B0}"/>
          </ac:picMkLst>
        </pc:picChg>
        <pc:picChg chg="del">
          <ac:chgData name="Somarajan, Ashwin" userId="07f7d2dc-5f0a-4359-8dd8-0beb075f93f6" providerId="ADAL" clId="{AD4E51B4-567B-AB4B-9796-33FEA6335028}" dt="2018-10-08T10:19:55.890" v="3027" actId="478"/>
          <ac:picMkLst>
            <pc:docMk/>
            <pc:sldMk cId="3009547699" sldId="266"/>
            <ac:picMk id="13" creationId="{C1A4C97B-E176-9944-AB46-962916DE3BA5}"/>
          </ac:picMkLst>
        </pc:picChg>
      </pc:sldChg>
      <pc:sldChg chg="addSp delSp modSp add">
        <pc:chgData name="Somarajan, Ashwin" userId="07f7d2dc-5f0a-4359-8dd8-0beb075f93f6" providerId="ADAL" clId="{AD4E51B4-567B-AB4B-9796-33FEA6335028}" dt="2018-10-08T14:34:10.782" v="4021" actId="1076"/>
        <pc:sldMkLst>
          <pc:docMk/>
          <pc:sldMk cId="3589711508" sldId="267"/>
        </pc:sldMkLst>
        <pc:spChg chg="mod">
          <ac:chgData name="Somarajan, Ashwin" userId="07f7d2dc-5f0a-4359-8dd8-0beb075f93f6" providerId="ADAL" clId="{AD4E51B4-567B-AB4B-9796-33FEA6335028}" dt="2018-10-08T14:34:07.783" v="4020" actId="20577"/>
          <ac:spMkLst>
            <pc:docMk/>
            <pc:sldMk cId="3589711508" sldId="267"/>
            <ac:spMk id="14" creationId="{5BBF1F48-C611-6D40-94B2-D643684A74EA}"/>
          </ac:spMkLst>
        </pc:spChg>
        <pc:spChg chg="mod">
          <ac:chgData name="Somarajan, Ashwin" userId="07f7d2dc-5f0a-4359-8dd8-0beb075f93f6" providerId="ADAL" clId="{AD4E51B4-567B-AB4B-9796-33FEA6335028}" dt="2018-10-08T13:40:57.615" v="3539" actId="20577"/>
          <ac:spMkLst>
            <pc:docMk/>
            <pc:sldMk cId="3589711508" sldId="267"/>
            <ac:spMk id="15" creationId="{22F097CA-8672-6A49-BDD1-435A7B123FB1}"/>
          </ac:spMkLst>
        </pc:spChg>
        <pc:grpChg chg="add">
          <ac:chgData name="Somarajan, Ashwin" userId="07f7d2dc-5f0a-4359-8dd8-0beb075f93f6" providerId="ADAL" clId="{AD4E51B4-567B-AB4B-9796-33FEA6335028}" dt="2018-10-08T14:14:31.741" v="3580"/>
          <ac:grpSpMkLst>
            <pc:docMk/>
            <pc:sldMk cId="3589711508" sldId="267"/>
            <ac:grpSpMk id="10" creationId="{927EA4FD-4458-8C43-9285-140CDC1B52FC}"/>
          </ac:grpSpMkLst>
        </pc:grpChg>
        <pc:picChg chg="add mod">
          <ac:chgData name="Somarajan, Ashwin" userId="07f7d2dc-5f0a-4359-8dd8-0beb075f93f6" providerId="ADAL" clId="{AD4E51B4-567B-AB4B-9796-33FEA6335028}" dt="2018-10-08T14:34:10.782" v="4021" actId="1076"/>
          <ac:picMkLst>
            <pc:docMk/>
            <pc:sldMk cId="3589711508" sldId="267"/>
            <ac:picMk id="2" creationId="{8A11D26F-C493-0344-88AD-D440C39BA813}"/>
          </ac:picMkLst>
        </pc:picChg>
        <pc:picChg chg="del">
          <ac:chgData name="Somarajan, Ashwin" userId="07f7d2dc-5f0a-4359-8dd8-0beb075f93f6" providerId="ADAL" clId="{AD4E51B4-567B-AB4B-9796-33FEA6335028}" dt="2018-10-08T13:40:47.014" v="3495" actId="478"/>
          <ac:picMkLst>
            <pc:docMk/>
            <pc:sldMk cId="3589711508" sldId="267"/>
            <ac:picMk id="12" creationId="{12ECB758-BBA6-A14D-9551-F84FBB4B1B95}"/>
          </ac:picMkLst>
        </pc:picChg>
      </pc:sldChg>
      <pc:sldChg chg="add">
        <pc:chgData name="Somarajan, Ashwin" userId="07f7d2dc-5f0a-4359-8dd8-0beb075f93f6" providerId="ADAL" clId="{AD4E51B4-567B-AB4B-9796-33FEA6335028}" dt="2018-10-08T13:42:51.301" v="3566"/>
        <pc:sldMkLst>
          <pc:docMk/>
          <pc:sldMk cId="1363446748" sldId="268"/>
        </pc:sldMkLst>
      </pc:sldChg>
      <pc:sldMasterChg chg="setBg">
        <pc:chgData name="Somarajan, Ashwin" userId="07f7d2dc-5f0a-4359-8dd8-0beb075f93f6" providerId="ADAL" clId="{AD4E51B4-567B-AB4B-9796-33FEA6335028}" dt="2018-09-28T14:34:44.247" v="944"/>
        <pc:sldMasterMkLst>
          <pc:docMk/>
          <pc:sldMasterMk cId="2476520744" sldId="2147483875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84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30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1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5548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5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22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71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98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0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8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1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53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3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9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5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1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C4B1BD1-7DE4-6140-91EF-38315AAB7018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A1AAA36-C88B-9B47-A1E6-2CFCDFF0E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2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8FBBF1E-1555-488E-8C0C-058E5710B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3966F8-4E34-4797-9621-E8C53362E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E14AE92-8479-4004-BAD5-49502E3EA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FE9F282-3FA1-484E-AF39-0C8C10F74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4E1727D7-C4C0-42F3-94D0-69379A21E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4597" y="643467"/>
            <a:ext cx="10742806" cy="5564129"/>
          </a:xfrm>
          <a:prstGeom prst="roundRect">
            <a:avLst>
              <a:gd name="adj" fmla="val 444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37AF-40C5-5245-9FAD-E3083020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2" y="2575393"/>
            <a:ext cx="4901713" cy="1678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EB9865-B236-864A-9189-B17142FF1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t="-1778" b="-1"/>
          <a:stretch/>
        </p:blipFill>
        <p:spPr>
          <a:xfrm>
            <a:off x="6724685" y="1054249"/>
            <a:ext cx="3706755" cy="4559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B5DF69-9834-4AA8-A8AB-B8A1E08F0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5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956DF654-9E4E-8C46-9EA4-5DF94FD174C0}"/>
              </a:ext>
            </a:extLst>
          </p:cNvPr>
          <p:cNvGrpSpPr/>
          <p:nvPr/>
        </p:nvGrpSpPr>
        <p:grpSpPr>
          <a:xfrm>
            <a:off x="250601" y="6039004"/>
            <a:ext cx="6298044" cy="555900"/>
            <a:chOff x="4801180" y="6172446"/>
            <a:chExt cx="6298044" cy="5559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B0C013F-283E-DA46-A709-B7F4CB902D8F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E4F9E628-3984-D940-8886-8A74492ED3F1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7" name="Picture 18" descr="Image result for ca technologies logo big">
              <a:extLst>
                <a:ext uri="{FF2B5EF4-FFF2-40B4-BE49-F238E27FC236}">
                  <a16:creationId xmlns:a16="http://schemas.microsoft.com/office/drawing/2014/main" id="{00A9C134-93D0-BA4E-9D02-C434B337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BBF1F48-C611-6D40-94B2-D643684A74EA}"/>
              </a:ext>
            </a:extLst>
          </p:cNvPr>
          <p:cNvSpPr txBox="1"/>
          <p:nvPr/>
        </p:nvSpPr>
        <p:spPr>
          <a:xfrm>
            <a:off x="920975" y="1514383"/>
            <a:ext cx="98470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2400" dirty="0"/>
              <a:t>The CA Accelerator is an internal incubator program which allows intrapreneurs to receive support and funding in order to get exciting, new innovations to market. </a:t>
            </a:r>
          </a:p>
          <a:p>
            <a:pPr fontAlgn="base"/>
            <a:endParaRPr lang="en-GB" sz="2400" dirty="0"/>
          </a:p>
          <a:p>
            <a:pPr fontAlgn="base"/>
            <a:r>
              <a:rPr lang="en-GB" sz="2400" dirty="0"/>
              <a:t>Following lean start-up principles, we experiment continuously, solve problems as we go and keep customers involved at every stage because we know that great ideas only matter when they lead to solutions customers use.</a:t>
            </a:r>
            <a:endParaRPr lang="en-GB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097CA-8672-6A49-BDD1-435A7B123FB1}"/>
              </a:ext>
            </a:extLst>
          </p:cNvPr>
          <p:cNvSpPr txBox="1"/>
          <p:nvPr/>
        </p:nvSpPr>
        <p:spPr>
          <a:xfrm>
            <a:off x="3008952" y="428961"/>
            <a:ext cx="5601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is CA Accelerator?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DAA7DE6-066B-0C43-ABB8-09763A84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876" y="4412639"/>
            <a:ext cx="5727700" cy="698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8960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2AB459-F231-3444-87E1-28E05B55D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33" r="38633"/>
          <a:stretch/>
        </p:blipFill>
        <p:spPr>
          <a:xfrm>
            <a:off x="312597" y="4559175"/>
            <a:ext cx="1765738" cy="1479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CF0340-5905-314A-A43E-EB5E6AD43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48"/>
          <a:stretch/>
        </p:blipFill>
        <p:spPr>
          <a:xfrm>
            <a:off x="10103145" y="2598965"/>
            <a:ext cx="1774324" cy="1159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E742E8-7942-FA49-BC1B-14E0197016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720"/>
          <a:stretch/>
        </p:blipFill>
        <p:spPr>
          <a:xfrm>
            <a:off x="3528200" y="4886806"/>
            <a:ext cx="2241466" cy="10964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73C772-DD2C-1841-879C-8689BC930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445" y="2633266"/>
            <a:ext cx="7290189" cy="12039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F62D5-AD58-AC40-A6F6-9937F8B1E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71"/>
          <a:stretch/>
        </p:blipFill>
        <p:spPr>
          <a:xfrm>
            <a:off x="9685283" y="537533"/>
            <a:ext cx="2092284" cy="12643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FD2915-6994-4943-8B6E-41F0A4EEE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433"/>
          <a:stretch/>
        </p:blipFill>
        <p:spPr>
          <a:xfrm>
            <a:off x="312597" y="600272"/>
            <a:ext cx="1615280" cy="10408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E7988B-D50D-7E47-B4EF-30F24FB55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93" r="25279"/>
          <a:stretch/>
        </p:blipFill>
        <p:spPr>
          <a:xfrm>
            <a:off x="6449228" y="600272"/>
            <a:ext cx="1564201" cy="11021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D14EA-8836-6A46-AECE-F8BAD3805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 t="-659" r="74924" b="659"/>
          <a:stretch/>
        </p:blipFill>
        <p:spPr>
          <a:xfrm>
            <a:off x="7231329" y="4696996"/>
            <a:ext cx="1651145" cy="12926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7AA1EF-DE06-3243-865C-A6793F9E5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56" r="35004"/>
          <a:stretch/>
        </p:blipFill>
        <p:spPr>
          <a:xfrm>
            <a:off x="3395202" y="600272"/>
            <a:ext cx="1732308" cy="10200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715416-612B-2941-A1A9-2546E6D45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08" r="2815"/>
          <a:stretch/>
        </p:blipFill>
        <p:spPr>
          <a:xfrm>
            <a:off x="10061232" y="4800759"/>
            <a:ext cx="1722856" cy="10851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20" name="Group 8">
            <a:extLst>
              <a:ext uri="{FF2B5EF4-FFF2-40B4-BE49-F238E27FC236}">
                <a16:creationId xmlns:a16="http://schemas.microsoft.com/office/drawing/2014/main" id="{5D8AC068-D776-324E-8EE2-60FFD33AA3CE}"/>
              </a:ext>
            </a:extLst>
          </p:cNvPr>
          <p:cNvGrpSpPr/>
          <p:nvPr/>
        </p:nvGrpSpPr>
        <p:grpSpPr>
          <a:xfrm>
            <a:off x="250601" y="6039004"/>
            <a:ext cx="6298044" cy="555900"/>
            <a:chOff x="4801180" y="6172446"/>
            <a:chExt cx="6298044" cy="555900"/>
          </a:xfrm>
        </p:grpSpPr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46A942EF-B88B-534A-B402-55E526FD5FE4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22" name="Straight Connector 10">
              <a:extLst>
                <a:ext uri="{FF2B5EF4-FFF2-40B4-BE49-F238E27FC236}">
                  <a16:creationId xmlns:a16="http://schemas.microsoft.com/office/drawing/2014/main" id="{8B86A298-0D83-AD43-AE1B-A0BBB722FE5D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23" name="Picture 18" descr="Image result for ca technologies logo big">
              <a:extLst>
                <a:ext uri="{FF2B5EF4-FFF2-40B4-BE49-F238E27FC236}">
                  <a16:creationId xmlns:a16="http://schemas.microsoft.com/office/drawing/2014/main" id="{A661D9B4-8625-9B4F-BA38-5C8E9A1CB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B7DC24-D155-A745-9B97-7BD14D91BDDF}"/>
              </a:ext>
            </a:extLst>
          </p:cNvPr>
          <p:cNvGrpSpPr/>
          <p:nvPr/>
        </p:nvGrpSpPr>
        <p:grpSpPr>
          <a:xfrm>
            <a:off x="274497" y="2644898"/>
            <a:ext cx="1765739" cy="1305009"/>
            <a:chOff x="312597" y="2581398"/>
            <a:chExt cx="1765739" cy="130500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6E06D8E-59D6-E047-800E-CD721B4CFBC2}"/>
                </a:ext>
              </a:extLst>
            </p:cNvPr>
            <p:cNvGrpSpPr/>
            <p:nvPr/>
          </p:nvGrpSpPr>
          <p:grpSpPr>
            <a:xfrm>
              <a:off x="312597" y="2581398"/>
              <a:ext cx="1765739" cy="1274242"/>
              <a:chOff x="312597" y="2581398"/>
              <a:chExt cx="1765739" cy="127424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121B001-DE3E-E249-912F-6BE71BBFED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74" t="-659" r="50976" b="659"/>
              <a:stretch/>
            </p:blipFill>
            <p:spPr>
              <a:xfrm>
                <a:off x="312597" y="2581398"/>
                <a:ext cx="1765738" cy="1274242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0E5943-0ABD-F34B-A3F9-2409BBAC6B46}"/>
                  </a:ext>
                </a:extLst>
              </p:cNvPr>
              <p:cNvSpPr/>
              <p:nvPr/>
            </p:nvSpPr>
            <p:spPr>
              <a:xfrm>
                <a:off x="402954" y="2633266"/>
                <a:ext cx="1675382" cy="112507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804F844-9CB9-F949-91A1-7C34EF87F19C}"/>
                </a:ext>
              </a:extLst>
            </p:cNvPr>
            <p:cNvGrpSpPr/>
            <p:nvPr/>
          </p:nvGrpSpPr>
          <p:grpSpPr>
            <a:xfrm>
              <a:off x="476301" y="2709466"/>
              <a:ext cx="1602034" cy="1176941"/>
              <a:chOff x="5127510" y="3042323"/>
              <a:chExt cx="3363600" cy="2391325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D136AEF-B383-6941-9B01-BA2318247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2869"/>
              <a:stretch/>
            </p:blipFill>
            <p:spPr>
              <a:xfrm>
                <a:off x="5224555" y="3042323"/>
                <a:ext cx="2961623" cy="14605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9230D3C-B519-D148-8241-1F6C3EA8E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6472"/>
              <a:stretch/>
            </p:blipFill>
            <p:spPr>
              <a:xfrm>
                <a:off x="5127510" y="3973148"/>
                <a:ext cx="3363600" cy="1460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3902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3 2.96296E-6 L 0.40065 -0.0025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675000" y="6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956DF654-9E4E-8C46-9EA4-5DF94FD174C0}"/>
              </a:ext>
            </a:extLst>
          </p:cNvPr>
          <p:cNvGrpSpPr/>
          <p:nvPr/>
        </p:nvGrpSpPr>
        <p:grpSpPr>
          <a:xfrm>
            <a:off x="250601" y="6039004"/>
            <a:ext cx="6298044" cy="555900"/>
            <a:chOff x="4801180" y="6172446"/>
            <a:chExt cx="6298044" cy="5559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B0C013F-283E-DA46-A709-B7F4CB902D8F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E4F9E628-3984-D940-8886-8A74492ED3F1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7" name="Picture 18" descr="Image result for ca technologies logo big">
              <a:extLst>
                <a:ext uri="{FF2B5EF4-FFF2-40B4-BE49-F238E27FC236}">
                  <a16:creationId xmlns:a16="http://schemas.microsoft.com/office/drawing/2014/main" id="{00A9C134-93D0-BA4E-9D02-C434B337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9F056-A28E-C644-BD8C-AC18299E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300"/>
            <a:ext cx="3154736" cy="733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A4C97B-E176-9944-AB46-962916DE3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99" y="2586108"/>
            <a:ext cx="1677167" cy="20448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BF1F48-C611-6D40-94B2-D643684A74EA}"/>
              </a:ext>
            </a:extLst>
          </p:cNvPr>
          <p:cNvSpPr txBox="1"/>
          <p:nvPr/>
        </p:nvSpPr>
        <p:spPr>
          <a:xfrm>
            <a:off x="554245" y="1610517"/>
            <a:ext cx="89707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2400" dirty="0"/>
              <a:t>Code search tool for software developers, that keeps you coding and allows you to get quick, easy access to the code, issues, errors, and learning you need.</a:t>
            </a:r>
          </a:p>
          <a:p>
            <a:pPr fontAlgn="base"/>
            <a:endParaRPr lang="en-GB" sz="2400" dirty="0"/>
          </a:p>
          <a:p>
            <a:pPr fontAlgn="base"/>
            <a:r>
              <a:rPr lang="en-GB" sz="2400" dirty="0"/>
              <a:t>Created by a dedicated team of developers and entrepreneurs who noticed a need for faster, better code search and decided to create the solution. </a:t>
            </a:r>
            <a:endParaRPr lang="en-US" sz="2400" b="1" dirty="0"/>
          </a:p>
          <a:p>
            <a:pPr fontAlgn="base"/>
            <a:endParaRPr lang="en-GB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097CA-8672-6A49-BDD1-435A7B123FB1}"/>
              </a:ext>
            </a:extLst>
          </p:cNvPr>
          <p:cNvSpPr txBox="1"/>
          <p:nvPr/>
        </p:nvSpPr>
        <p:spPr>
          <a:xfrm>
            <a:off x="3008952" y="428961"/>
            <a:ext cx="491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is Code Pilot?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5170F9-DDE0-F949-BDA2-137F1DD50EE9}"/>
              </a:ext>
            </a:extLst>
          </p:cNvPr>
          <p:cNvGrpSpPr/>
          <p:nvPr/>
        </p:nvGrpSpPr>
        <p:grpSpPr>
          <a:xfrm>
            <a:off x="471743" y="5131175"/>
            <a:ext cx="10742314" cy="899620"/>
            <a:chOff x="717114" y="2461726"/>
            <a:chExt cx="10742314" cy="89962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ED4981F-FC49-3A4B-AB37-2308E3A87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833" b="25959"/>
            <a:stretch/>
          </p:blipFill>
          <p:spPr>
            <a:xfrm>
              <a:off x="2678321" y="2515088"/>
              <a:ext cx="2418609" cy="66349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FC10F46-5A6D-9745-AC22-F9FD984A7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320" t="19272" r="14767" b="20131"/>
            <a:stretch/>
          </p:blipFill>
          <p:spPr>
            <a:xfrm>
              <a:off x="717114" y="2488969"/>
              <a:ext cx="1595614" cy="87237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15BEED-E94A-9843-8722-6BBA07EF1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479" t="15170" r="9703" b="11494"/>
            <a:stretch/>
          </p:blipFill>
          <p:spPr>
            <a:xfrm>
              <a:off x="8910958" y="2461726"/>
              <a:ext cx="2548470" cy="8773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F93BC29-62D3-9B4A-9231-517C1EFEC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3623" y="2610948"/>
              <a:ext cx="32258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344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956DF654-9E4E-8C46-9EA4-5DF94FD174C0}"/>
              </a:ext>
            </a:extLst>
          </p:cNvPr>
          <p:cNvGrpSpPr/>
          <p:nvPr/>
        </p:nvGrpSpPr>
        <p:grpSpPr>
          <a:xfrm>
            <a:off x="250601" y="6039004"/>
            <a:ext cx="6298044" cy="555900"/>
            <a:chOff x="4801180" y="6172446"/>
            <a:chExt cx="6298044" cy="5559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B0C013F-283E-DA46-A709-B7F4CB902D8F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E4F9E628-3984-D940-8886-8A74492ED3F1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7" name="Picture 18" descr="Image result for ca technologies logo big">
              <a:extLst>
                <a:ext uri="{FF2B5EF4-FFF2-40B4-BE49-F238E27FC236}">
                  <a16:creationId xmlns:a16="http://schemas.microsoft.com/office/drawing/2014/main" id="{00A9C134-93D0-BA4E-9D02-C434B337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9F056-A28E-C644-BD8C-AC18299E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300"/>
            <a:ext cx="3154736" cy="7332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BF1F48-C611-6D40-94B2-D643684A74EA}"/>
              </a:ext>
            </a:extLst>
          </p:cNvPr>
          <p:cNvSpPr txBox="1"/>
          <p:nvPr/>
        </p:nvSpPr>
        <p:spPr>
          <a:xfrm>
            <a:off x="554245" y="1508917"/>
            <a:ext cx="89707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2400" dirty="0"/>
              <a:t>It uses resources such as your local folders, GitHub, </a:t>
            </a:r>
            <a:r>
              <a:rPr lang="en-GB" sz="2400" dirty="0" err="1"/>
              <a:t>SearchCode</a:t>
            </a:r>
            <a:r>
              <a:rPr lang="en-GB" sz="2400" dirty="0"/>
              <a:t>, YouTube and </a:t>
            </a:r>
            <a:r>
              <a:rPr lang="en-GB" sz="2400" dirty="0" err="1"/>
              <a:t>StackOverflow</a:t>
            </a:r>
            <a:r>
              <a:rPr lang="en-GB" sz="2400" dirty="0"/>
              <a:t> to gather answers to your coding questions. </a:t>
            </a:r>
          </a:p>
          <a:p>
            <a:pPr fontAlgn="base"/>
            <a:endParaRPr lang="en-GB" sz="2400" dirty="0"/>
          </a:p>
          <a:p>
            <a:pPr fontAlgn="base"/>
            <a:r>
              <a:rPr lang="en-GB" sz="2400" dirty="0" err="1"/>
              <a:t>CodePilot</a:t>
            </a:r>
            <a:r>
              <a:rPr lang="en-GB" sz="2400" dirty="0"/>
              <a:t> processes the results with powerful machine learning so you can find exactly what you are looking for in little time.</a:t>
            </a:r>
          </a:p>
          <a:p>
            <a:pPr fontAlgn="base"/>
            <a:endParaRPr lang="en-GB" sz="2400" dirty="0"/>
          </a:p>
          <a:p>
            <a:pPr fontAlgn="base"/>
            <a:r>
              <a:rPr lang="en-GB" sz="2400" dirty="0"/>
              <a:t>Code Pilot supports Linux, Windows, and Mac and integrates with a wide variety of platforms, including Stack Overflow, GitHub, search engines, and custom data stores.</a:t>
            </a:r>
            <a:endParaRPr lang="en-US" sz="3200" dirty="0"/>
          </a:p>
          <a:p>
            <a:pPr fontAlgn="base"/>
            <a:r>
              <a:rPr lang="en-GB" sz="2400" dirty="0"/>
              <a:t> </a:t>
            </a:r>
          </a:p>
          <a:p>
            <a:pPr fontAlgn="base"/>
            <a:endParaRPr lang="en-GB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097CA-8672-6A49-BDD1-435A7B123FB1}"/>
              </a:ext>
            </a:extLst>
          </p:cNvPr>
          <p:cNvSpPr txBox="1"/>
          <p:nvPr/>
        </p:nvSpPr>
        <p:spPr>
          <a:xfrm>
            <a:off x="3008952" y="428961"/>
            <a:ext cx="491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How does it work?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5170F9-DDE0-F949-BDA2-137F1DD50EE9}"/>
              </a:ext>
            </a:extLst>
          </p:cNvPr>
          <p:cNvGrpSpPr/>
          <p:nvPr/>
        </p:nvGrpSpPr>
        <p:grpSpPr>
          <a:xfrm>
            <a:off x="471743" y="5131175"/>
            <a:ext cx="10742314" cy="899620"/>
            <a:chOff x="717114" y="2461726"/>
            <a:chExt cx="10742314" cy="89962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ED4981F-FC49-3A4B-AB37-2308E3A87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833" b="25959"/>
            <a:stretch/>
          </p:blipFill>
          <p:spPr>
            <a:xfrm>
              <a:off x="2678321" y="2515088"/>
              <a:ext cx="2418609" cy="66349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FC10F46-5A6D-9745-AC22-F9FD984A7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320" t="19272" r="14767" b="20131"/>
            <a:stretch/>
          </p:blipFill>
          <p:spPr>
            <a:xfrm>
              <a:off x="717114" y="2488969"/>
              <a:ext cx="1595614" cy="87237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15BEED-E94A-9843-8722-6BBA07EF1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479" t="15170" r="9703" b="11494"/>
            <a:stretch/>
          </p:blipFill>
          <p:spPr>
            <a:xfrm>
              <a:off x="8910958" y="2461726"/>
              <a:ext cx="2548470" cy="8773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F93BC29-62D3-9B4A-9231-517C1EFEC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73623" y="2610948"/>
              <a:ext cx="3225800" cy="6477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07B645-5788-4F47-9514-ECD1F373A5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9822" y="2402764"/>
            <a:ext cx="1594032" cy="18326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09547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956DF654-9E4E-8C46-9EA4-5DF94FD174C0}"/>
              </a:ext>
            </a:extLst>
          </p:cNvPr>
          <p:cNvGrpSpPr/>
          <p:nvPr/>
        </p:nvGrpSpPr>
        <p:grpSpPr>
          <a:xfrm>
            <a:off x="250601" y="6039004"/>
            <a:ext cx="6298044" cy="555900"/>
            <a:chOff x="4801180" y="6172446"/>
            <a:chExt cx="6298044" cy="5559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B0C013F-283E-DA46-A709-B7F4CB902D8F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E4F9E628-3984-D940-8886-8A74492ED3F1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7" name="Picture 18" descr="Image result for ca technologies logo big">
              <a:extLst>
                <a:ext uri="{FF2B5EF4-FFF2-40B4-BE49-F238E27FC236}">
                  <a16:creationId xmlns:a16="http://schemas.microsoft.com/office/drawing/2014/main" id="{00A9C134-93D0-BA4E-9D02-C434B337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9F056-A28E-C644-BD8C-AC18299E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300"/>
            <a:ext cx="3154736" cy="7332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BF1F48-C611-6D40-94B2-D643684A74EA}"/>
              </a:ext>
            </a:extLst>
          </p:cNvPr>
          <p:cNvSpPr txBox="1"/>
          <p:nvPr/>
        </p:nvSpPr>
        <p:spPr>
          <a:xfrm>
            <a:off x="836213" y="1272439"/>
            <a:ext cx="93517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2400" dirty="0"/>
              <a:t>Code pilot learns what you need based on what you searched for, it uses machine learning to tailor smarter results to you.</a:t>
            </a:r>
          </a:p>
          <a:p>
            <a:pPr fontAlgn="base"/>
            <a:endParaRPr lang="en-GB" sz="2400" dirty="0"/>
          </a:p>
          <a:p>
            <a:pPr fontAlgn="base"/>
            <a:r>
              <a:rPr lang="en-GB" sz="2400" dirty="0"/>
              <a:t>Search precisely for what you want including or excluding terms, using “AND” and “OR” searches, and specifying whether you want only exact matches. </a:t>
            </a:r>
          </a:p>
          <a:p>
            <a:pPr fontAlgn="base"/>
            <a:endParaRPr lang="en-GB" sz="2400" dirty="0"/>
          </a:p>
          <a:p>
            <a:pPr fontAlgn="base"/>
            <a:r>
              <a:rPr lang="en-GB" sz="2400" dirty="0"/>
              <a:t>You can eliminate GitHub, Stack Overflow, or local search results, and you can choose whether to search GitHub Code, GitHub Commits, or GitHub Issues… or a combination of all three.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097CA-8672-6A49-BDD1-435A7B123FB1}"/>
              </a:ext>
            </a:extLst>
          </p:cNvPr>
          <p:cNvSpPr txBox="1"/>
          <p:nvPr/>
        </p:nvSpPr>
        <p:spPr>
          <a:xfrm>
            <a:off x="2692401" y="442814"/>
            <a:ext cx="5973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Customize your searches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316A30-F618-E64D-8473-1166FBD93BBC}"/>
              </a:ext>
            </a:extLst>
          </p:cNvPr>
          <p:cNvGrpSpPr/>
          <p:nvPr/>
        </p:nvGrpSpPr>
        <p:grpSpPr>
          <a:xfrm>
            <a:off x="471743" y="5131175"/>
            <a:ext cx="10742314" cy="899620"/>
            <a:chOff x="717114" y="2461726"/>
            <a:chExt cx="10742314" cy="8996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D1D313-B1AE-FC40-8DA6-881372CC1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833" b="25959"/>
            <a:stretch/>
          </p:blipFill>
          <p:spPr>
            <a:xfrm>
              <a:off x="2678321" y="2515088"/>
              <a:ext cx="2418609" cy="6634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F38DAD-55A8-054F-A45C-EB8625EC7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320" t="19272" r="14767" b="20131"/>
            <a:stretch/>
          </p:blipFill>
          <p:spPr>
            <a:xfrm>
              <a:off x="717114" y="2488969"/>
              <a:ext cx="1595614" cy="8723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04E7A4-0D40-7B49-80F9-A5420B4CC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479" t="15170" r="9703" b="11494"/>
            <a:stretch/>
          </p:blipFill>
          <p:spPr>
            <a:xfrm>
              <a:off x="8910958" y="2461726"/>
              <a:ext cx="2548470" cy="8773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BECFA33-245E-1447-9326-BBD1E2DA2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73623" y="2610948"/>
              <a:ext cx="3225800" cy="6477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C1FFF2A-AFC5-ED4A-8FE9-219966B197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815" t="41481" r="9387" b="17963"/>
          <a:stretch/>
        </p:blipFill>
        <p:spPr>
          <a:xfrm>
            <a:off x="10169643" y="2718652"/>
            <a:ext cx="1595693" cy="15677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3508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956DF654-9E4E-8C46-9EA4-5DF94FD174C0}"/>
              </a:ext>
            </a:extLst>
          </p:cNvPr>
          <p:cNvGrpSpPr/>
          <p:nvPr/>
        </p:nvGrpSpPr>
        <p:grpSpPr>
          <a:xfrm>
            <a:off x="250601" y="6039004"/>
            <a:ext cx="6298044" cy="555900"/>
            <a:chOff x="4801180" y="6172446"/>
            <a:chExt cx="6298044" cy="5559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B0C013F-283E-DA46-A709-B7F4CB902D8F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E4F9E628-3984-D940-8886-8A74492ED3F1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7" name="Picture 18" descr="Image result for ca technologies logo big">
              <a:extLst>
                <a:ext uri="{FF2B5EF4-FFF2-40B4-BE49-F238E27FC236}">
                  <a16:creationId xmlns:a16="http://schemas.microsoft.com/office/drawing/2014/main" id="{00A9C134-93D0-BA4E-9D02-C434B337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9F056-A28E-C644-BD8C-AC18299E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300"/>
            <a:ext cx="3154736" cy="7332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BF1F48-C611-6D40-94B2-D643684A74EA}"/>
              </a:ext>
            </a:extLst>
          </p:cNvPr>
          <p:cNvSpPr txBox="1"/>
          <p:nvPr/>
        </p:nvSpPr>
        <p:spPr>
          <a:xfrm>
            <a:off x="768158" y="1877875"/>
            <a:ext cx="93517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2400" dirty="0"/>
              <a:t>Teach yourself something new through the use of tutorials, documentation, videos and much more. </a:t>
            </a:r>
          </a:p>
          <a:p>
            <a:pPr fontAlgn="base"/>
            <a:endParaRPr lang="en-GB" sz="2400" dirty="0"/>
          </a:p>
          <a:p>
            <a:pPr fontAlgn="base"/>
            <a:r>
              <a:rPr lang="en-GB" sz="2400" dirty="0"/>
              <a:t>This is carried out through custom sources like </a:t>
            </a:r>
            <a:r>
              <a:rPr lang="en-GB" sz="2400" dirty="0" err="1"/>
              <a:t>CodeSandbox.io</a:t>
            </a:r>
            <a:r>
              <a:rPr lang="en-GB" sz="2400" dirty="0"/>
              <a:t>, </a:t>
            </a:r>
            <a:r>
              <a:rPr lang="en-GB" sz="2400" dirty="0" err="1"/>
              <a:t>CodePen.io</a:t>
            </a:r>
            <a:r>
              <a:rPr lang="en-GB" sz="2400" dirty="0"/>
              <a:t>, and many more.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097CA-8672-6A49-BDD1-435A7B123FB1}"/>
              </a:ext>
            </a:extLst>
          </p:cNvPr>
          <p:cNvSpPr txBox="1"/>
          <p:nvPr/>
        </p:nvSpPr>
        <p:spPr>
          <a:xfrm>
            <a:off x="2692401" y="442814"/>
            <a:ext cx="3441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Teach yourself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86C0A-2C85-CA41-A163-FF7636BCA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0" y="3473363"/>
            <a:ext cx="1612771" cy="14923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60C72F-11FB-EC47-819E-D2138882641D}"/>
              </a:ext>
            </a:extLst>
          </p:cNvPr>
          <p:cNvGrpSpPr/>
          <p:nvPr/>
        </p:nvGrpSpPr>
        <p:grpSpPr>
          <a:xfrm>
            <a:off x="471743" y="5131175"/>
            <a:ext cx="10742314" cy="899620"/>
            <a:chOff x="717114" y="2461726"/>
            <a:chExt cx="10742314" cy="8996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F1DAB1-E00B-A84D-96EB-D5A50C38D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833" b="25959"/>
            <a:stretch/>
          </p:blipFill>
          <p:spPr>
            <a:xfrm>
              <a:off x="2678321" y="2515088"/>
              <a:ext cx="2418609" cy="6634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F52808-A92D-F647-B571-01E1B9E86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320" t="19272" r="14767" b="20131"/>
            <a:stretch/>
          </p:blipFill>
          <p:spPr>
            <a:xfrm>
              <a:off x="717114" y="2488969"/>
              <a:ext cx="1595614" cy="87237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601439-012F-6541-A0B4-F8B27361C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479" t="15170" r="9703" b="11494"/>
            <a:stretch/>
          </p:blipFill>
          <p:spPr>
            <a:xfrm>
              <a:off x="8910958" y="2461726"/>
              <a:ext cx="2548470" cy="8773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17F276-F20E-9F42-9F05-BD5849822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3623" y="2610948"/>
              <a:ext cx="32258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9811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956DF654-9E4E-8C46-9EA4-5DF94FD174C0}"/>
              </a:ext>
            </a:extLst>
          </p:cNvPr>
          <p:cNvGrpSpPr/>
          <p:nvPr/>
        </p:nvGrpSpPr>
        <p:grpSpPr>
          <a:xfrm>
            <a:off x="250601" y="6039004"/>
            <a:ext cx="6298044" cy="555900"/>
            <a:chOff x="4801180" y="6172446"/>
            <a:chExt cx="6298044" cy="5559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B0C013F-283E-DA46-A709-B7F4CB902D8F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E4F9E628-3984-D940-8886-8A74492ED3F1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7" name="Picture 18" descr="Image result for ca technologies logo big">
              <a:extLst>
                <a:ext uri="{FF2B5EF4-FFF2-40B4-BE49-F238E27FC236}">
                  <a16:creationId xmlns:a16="http://schemas.microsoft.com/office/drawing/2014/main" id="{00A9C134-93D0-BA4E-9D02-C434B337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9F056-A28E-C644-BD8C-AC18299E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300"/>
            <a:ext cx="3154736" cy="7332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BF1F48-C611-6D40-94B2-D643684A74EA}"/>
              </a:ext>
            </a:extLst>
          </p:cNvPr>
          <p:cNvSpPr txBox="1"/>
          <p:nvPr/>
        </p:nvSpPr>
        <p:spPr>
          <a:xfrm>
            <a:off x="603165" y="1833224"/>
            <a:ext cx="9351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2400" dirty="0"/>
              <a:t>Having problems with an error message? </a:t>
            </a:r>
          </a:p>
          <a:p>
            <a:pPr fontAlgn="base"/>
            <a:endParaRPr lang="en-GB" sz="2400" dirty="0"/>
          </a:p>
          <a:p>
            <a:pPr fontAlgn="base"/>
            <a:r>
              <a:rPr lang="en-GB" sz="2400" dirty="0"/>
              <a:t>Describe your error and </a:t>
            </a:r>
            <a:r>
              <a:rPr lang="en-GB" sz="2400" dirty="0" err="1"/>
              <a:t>CodePilot</a:t>
            </a:r>
            <a:r>
              <a:rPr lang="en-GB" sz="2400" dirty="0"/>
              <a:t> might find your solution.</a:t>
            </a:r>
          </a:p>
          <a:p>
            <a:pPr fontAlgn="base"/>
            <a:endParaRPr lang="en-GB" sz="2400" dirty="0"/>
          </a:p>
          <a:p>
            <a:pPr fontAlgn="base"/>
            <a:r>
              <a:rPr lang="en-GB" sz="2400" dirty="0"/>
              <a:t>Search through issues and commits from GitHub and </a:t>
            </a:r>
          </a:p>
          <a:p>
            <a:pPr fontAlgn="base"/>
            <a:r>
              <a:rPr lang="en-GB" sz="2400" dirty="0"/>
              <a:t>Stack Overflow to find the best solutions to your coding issues. </a:t>
            </a:r>
            <a:endParaRPr 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097CA-8672-6A49-BDD1-435A7B123FB1}"/>
              </a:ext>
            </a:extLst>
          </p:cNvPr>
          <p:cNvSpPr txBox="1"/>
          <p:nvPr/>
        </p:nvSpPr>
        <p:spPr>
          <a:xfrm>
            <a:off x="2692401" y="442814"/>
            <a:ext cx="5973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Tackle Errors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ECB758-BBA6-A14D-9551-F84FBB4B1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600" y="1922124"/>
            <a:ext cx="3010639" cy="28475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720D6-DA90-0F46-B73C-ECE77B388EA8}"/>
              </a:ext>
            </a:extLst>
          </p:cNvPr>
          <p:cNvGrpSpPr/>
          <p:nvPr/>
        </p:nvGrpSpPr>
        <p:grpSpPr>
          <a:xfrm>
            <a:off x="471743" y="5131175"/>
            <a:ext cx="10742314" cy="899620"/>
            <a:chOff x="717114" y="2461726"/>
            <a:chExt cx="10742314" cy="8996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C03FE8-E0B2-1B41-9E53-3059B5058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833" b="25959"/>
            <a:stretch/>
          </p:blipFill>
          <p:spPr>
            <a:xfrm>
              <a:off x="2678321" y="2515088"/>
              <a:ext cx="2418609" cy="6634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E7C8156-EDE5-2A4E-B499-082BE25FD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320" t="19272" r="14767" b="20131"/>
            <a:stretch/>
          </p:blipFill>
          <p:spPr>
            <a:xfrm>
              <a:off x="717114" y="2488969"/>
              <a:ext cx="1595614" cy="8723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F1FBBD-4741-9D43-9995-38E2BF7AD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1479" t="15170" r="9703" b="11494"/>
            <a:stretch/>
          </p:blipFill>
          <p:spPr>
            <a:xfrm>
              <a:off x="8910958" y="2461726"/>
              <a:ext cx="2548470" cy="87735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395BC7-4BB4-464B-976C-D387AF99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73623" y="2610948"/>
              <a:ext cx="32258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64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956DF654-9E4E-8C46-9EA4-5DF94FD174C0}"/>
              </a:ext>
            </a:extLst>
          </p:cNvPr>
          <p:cNvGrpSpPr/>
          <p:nvPr/>
        </p:nvGrpSpPr>
        <p:grpSpPr>
          <a:xfrm>
            <a:off x="250601" y="6039004"/>
            <a:ext cx="6298044" cy="555900"/>
            <a:chOff x="4801180" y="6172446"/>
            <a:chExt cx="6298044" cy="555900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B0C013F-283E-DA46-A709-B7F4CB902D8F}"/>
                </a:ext>
              </a:extLst>
            </p:cNvPr>
            <p:cNvSpPr/>
            <p:nvPr/>
          </p:nvSpPr>
          <p:spPr>
            <a:xfrm>
              <a:off x="5471554" y="6359011"/>
              <a:ext cx="4175955" cy="36933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non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4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Copyright © 2018 CA Technologies. All rights reserved</a:t>
              </a:r>
              <a:r>
                <a:rPr lang="en-GB" sz="1800" b="0" i="0" u="none" strike="noStrike" kern="1200" cap="none" spc="0" baseline="0" dirty="0">
                  <a:solidFill>
                    <a:srgbClr val="272638"/>
                  </a:solidFill>
                  <a:uFillTx/>
                  <a:latin typeface="Averta"/>
                </a:rPr>
                <a:t>.</a:t>
              </a:r>
              <a:endParaRPr lang="en-GB" sz="1800" b="0" i="0" u="none" strike="noStrike" kern="1200" cap="none" spc="0" baseline="0" dirty="0">
                <a:solidFill>
                  <a:srgbClr val="000000"/>
                </a:solidFill>
                <a:uFillTx/>
                <a:latin typeface="Tw Cen MT"/>
              </a:endParaRPr>
            </a:p>
          </p:txBody>
        </p:sp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E4F9E628-3984-D940-8886-8A74492ED3F1}"/>
                </a:ext>
              </a:extLst>
            </p:cNvPr>
            <p:cNvCxnSpPr>
              <a:cxnSpLocks/>
            </p:cNvCxnSpPr>
            <p:nvPr/>
          </p:nvCxnSpPr>
          <p:spPr>
            <a:xfrm>
              <a:off x="4801180" y="6359011"/>
              <a:ext cx="5681199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pic>
          <p:nvPicPr>
            <p:cNvPr id="7" name="Picture 18" descr="Image result for ca technologies logo big">
              <a:extLst>
                <a:ext uri="{FF2B5EF4-FFF2-40B4-BE49-F238E27FC236}">
                  <a16:creationId xmlns:a16="http://schemas.microsoft.com/office/drawing/2014/main" id="{00A9C134-93D0-BA4E-9D02-C434B337D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50" t="18974" r="69872" b="16476"/>
            <a:stretch>
              <a:fillRect/>
            </a:stretch>
          </p:blipFill>
          <p:spPr>
            <a:xfrm>
              <a:off x="10592702" y="6172446"/>
              <a:ext cx="506522" cy="371228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1D9F056-A28E-C644-BD8C-AC18299EF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4300"/>
            <a:ext cx="3154736" cy="7332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BF1F48-C611-6D40-94B2-D643684A74EA}"/>
              </a:ext>
            </a:extLst>
          </p:cNvPr>
          <p:cNvSpPr txBox="1"/>
          <p:nvPr/>
        </p:nvSpPr>
        <p:spPr>
          <a:xfrm>
            <a:off x="1366245" y="1528236"/>
            <a:ext cx="935175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2400" dirty="0"/>
              <a:t>Get quick, easy access to the code, issues, errors, and learning you need.</a:t>
            </a:r>
          </a:p>
          <a:p>
            <a:pPr fontAlgn="base"/>
            <a:endParaRPr lang="en-GB" sz="2400" dirty="0"/>
          </a:p>
          <a:p>
            <a:pPr fontAlgn="base"/>
            <a:r>
              <a:rPr lang="en-GB" sz="2400" dirty="0" err="1"/>
              <a:t>CodePilot</a:t>
            </a:r>
            <a:r>
              <a:rPr lang="en-GB" sz="2400" dirty="0"/>
              <a:t> is a great tool for every developer.</a:t>
            </a:r>
          </a:p>
          <a:p>
            <a:pPr fontAlgn="base"/>
            <a:endParaRPr lang="en-GB" sz="2400" b="1" dirty="0"/>
          </a:p>
          <a:p>
            <a:pPr fontAlgn="base"/>
            <a:r>
              <a:rPr lang="en-GB" sz="2400" b="1" dirty="0"/>
              <a:t>NO more having to juggle between numerous tabs in order to find the answers to your coding questions. </a:t>
            </a:r>
          </a:p>
          <a:p>
            <a:pPr fontAlgn="base"/>
            <a:endParaRPr 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097CA-8672-6A49-BDD1-435A7B123FB1}"/>
              </a:ext>
            </a:extLst>
          </p:cNvPr>
          <p:cNvSpPr txBox="1"/>
          <p:nvPr/>
        </p:nvSpPr>
        <p:spPr>
          <a:xfrm>
            <a:off x="2692401" y="442814"/>
            <a:ext cx="5973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Code search made easier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7EA4FD-4458-8C43-9285-140CDC1B52FC}"/>
              </a:ext>
            </a:extLst>
          </p:cNvPr>
          <p:cNvGrpSpPr/>
          <p:nvPr/>
        </p:nvGrpSpPr>
        <p:grpSpPr>
          <a:xfrm>
            <a:off x="471743" y="5131175"/>
            <a:ext cx="10742314" cy="899620"/>
            <a:chOff x="717114" y="2461726"/>
            <a:chExt cx="10742314" cy="8996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F4BB07-641B-5440-9EBF-D74BD7047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833" b="25959"/>
            <a:stretch/>
          </p:blipFill>
          <p:spPr>
            <a:xfrm>
              <a:off x="2678321" y="2515088"/>
              <a:ext cx="2418609" cy="6634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C91FA42-2888-9943-8C46-8307CACFB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320" t="19272" r="14767" b="20131"/>
            <a:stretch/>
          </p:blipFill>
          <p:spPr>
            <a:xfrm>
              <a:off x="717114" y="2488969"/>
              <a:ext cx="1595614" cy="87237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FC62E4-C1C1-7741-809C-C908A99037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479" t="15170" r="9703" b="11494"/>
            <a:stretch/>
          </p:blipFill>
          <p:spPr>
            <a:xfrm>
              <a:off x="8910958" y="2461726"/>
              <a:ext cx="2548470" cy="87735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A6A74FC-95D1-CA40-88D6-CC0CCFD06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73623" y="2610948"/>
              <a:ext cx="3225800" cy="6477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A11D26F-C493-0344-88AD-D440C39BA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422" y="3645317"/>
            <a:ext cx="53594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1150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{38F4E19C-2D0C-7E45-9313-B5E2A99A9688}tf10001073</Template>
  <TotalTime>16313</TotalTime>
  <Words>505</Words>
  <Application>Microsoft Macintosh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Averta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Somarajan, Ashwin</dc:creator>
  <cp:lastModifiedBy>Somarajan, Ashwin</cp:lastModifiedBy>
  <cp:revision>3</cp:revision>
  <dcterms:created xsi:type="dcterms:W3CDTF">2018-09-28T07:50:30Z</dcterms:created>
  <dcterms:modified xsi:type="dcterms:W3CDTF">2018-11-04T15:17:03Z</dcterms:modified>
</cp:coreProperties>
</file>